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256" r:id="rId3"/>
    <p:sldId id="258" r:id="rId4"/>
    <p:sldId id="259" r:id="rId5"/>
    <p:sldId id="260" r:id="rId6"/>
    <p:sldId id="261" r:id="rId7"/>
    <p:sldId id="264" r:id="rId8"/>
    <p:sldId id="263" r:id="rId9"/>
    <p:sldId id="265" r:id="rId10"/>
    <p:sldId id="266" r:id="rId11"/>
    <p:sldId id="268" r:id="rId12"/>
    <p:sldId id="267" r:id="rId13"/>
    <p:sldId id="269" r:id="rId14"/>
    <p:sldId id="270" r:id="rId15"/>
    <p:sldId id="271" r:id="rId16"/>
    <p:sldId id="272" r:id="rId17"/>
    <p:sldId id="274" r:id="rId18"/>
    <p:sldId id="273" r:id="rId19"/>
    <p:sldId id="275" r:id="rId20"/>
    <p:sldId id="277" r:id="rId21"/>
    <p:sldId id="280" r:id="rId22"/>
    <p:sldId id="278" r:id="rId23"/>
    <p:sldId id="276" r:id="rId24"/>
    <p:sldId id="279" r:id="rId25"/>
    <p:sldId id="281" r:id="rId26"/>
    <p:sldId id="282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136" autoAdjust="0"/>
  </p:normalViewPr>
  <p:slideViewPr>
    <p:cSldViewPr>
      <p:cViewPr>
        <p:scale>
          <a:sx n="80" d="100"/>
          <a:sy n="80" d="100"/>
        </p:scale>
        <p:origin x="-1674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245D8E-0127-46EA-8E3F-038C50ABC700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476FD4-B817-4516-9C71-09397E7E3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476FD4-B817-4516-9C71-09397E7E30BB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476FD4-B817-4516-9C71-09397E7E30BB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5F99F-084B-4137-81CD-7DCB2B447C45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681B3-3D08-4005-93FD-C67C7D2C0E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5F99F-084B-4137-81CD-7DCB2B447C45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681B3-3D08-4005-93FD-C67C7D2C0E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5F99F-084B-4137-81CD-7DCB2B447C45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681B3-3D08-4005-93FD-C67C7D2C0E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5F99F-084B-4137-81CD-7DCB2B447C45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681B3-3D08-4005-93FD-C67C7D2C0E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5F99F-084B-4137-81CD-7DCB2B447C45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681B3-3D08-4005-93FD-C67C7D2C0E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5F99F-084B-4137-81CD-7DCB2B447C45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681B3-3D08-4005-93FD-C67C7D2C0E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5F99F-084B-4137-81CD-7DCB2B447C45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681B3-3D08-4005-93FD-C67C7D2C0E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5F99F-084B-4137-81CD-7DCB2B447C45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681B3-3D08-4005-93FD-C67C7D2C0E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5F99F-084B-4137-81CD-7DCB2B447C45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681B3-3D08-4005-93FD-C67C7D2C0E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5F99F-084B-4137-81CD-7DCB2B447C45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681B3-3D08-4005-93FD-C67C7D2C0E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5F99F-084B-4137-81CD-7DCB2B447C45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681B3-3D08-4005-93FD-C67C7D2C0E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55F99F-084B-4137-81CD-7DCB2B447C45}" type="datetimeFigureOut">
              <a:rPr lang="ru-RU" smtClean="0"/>
              <a:pPr/>
              <a:t>29.04.2016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681B3-3D08-4005-93FD-C67C7D2C0E8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hyperlink" Target="http://images.yandex.ru/yandsearch?text=%D0%BA%D0%B8%D1%80%D0%BE%D0%B2%D1%81%D0%BA%20%D0%BC%D1%83%D1%80%D0%BC%D0%B0%D0%BD%D1%81%D0%BA%D0%B0%D1%8F%20%D0%BE%D0%B1%D0%BB%D0%B0%D1%81%D1%82%D1%8C&amp;pos=23&amp;rpt=simage&amp;uinfo=sw-1209-sh-737-fw-984-fh-531-pd-1&amp;img_url=http://www.radiorus.ru/p/m_277256.jpg" TargetMode="External"/><Relationship Id="rId7" Type="http://schemas.openxmlformats.org/officeDocument/2006/relationships/hyperlink" Target="http://images.yandex.ru/yandsearch?text=%D0%BA%D0%B8%D1%80%D0%BE%D0%B2%D1%81%D0%BA%20%D0%BC%D1%83%D1%80%D0%BC%D0%B0%D0%BD%D1%81%D0%BA%D0%B0%D1%8F%20%D0%BE%D0%B1%D0%BB%D0%B0%D1%81%D1%82%D1%8C&amp;pos=19&amp;rpt=simage&amp;uinfo=sw-1209-sh-737-fw-984-fh-531-pd-1&amp;img_url=http://upload.wikimedia.org/wikipedia/commons/b/b8/Kirovsk_coa.gi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jpeg"/><Relationship Id="rId5" Type="http://schemas.openxmlformats.org/officeDocument/2006/relationships/hyperlink" Target="http://images.yandex.ru/yandsearch?text=%D0%BA%D0%B8%D1%80%D0%BE%D0%B2%D1%81%D0%BA%20%D0%BC%D1%83%D1%80%D0%BC%D0%B0%D0%BD%D1%81%D0%BA%D0%B0%D1%8F%20%D0%BE%D0%B1%D0%BB%D0%B0%D1%81%D1%82%D1%8C&amp;pos=20&amp;rpt=simage&amp;uinfo=sw-1209-sh-737-fw-984-fh-531-pd-1&amp;img_url=http://cs9745.userapi.com/u43236008/106219124/x_80dc0e01.jpg" TargetMode="External"/><Relationship Id="rId4" Type="http://schemas.openxmlformats.org/officeDocument/2006/relationships/image" Target="../media/image1.jpeg"/><Relationship Id="rId9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hyperlink" Target="https://ru.wikipedia.org/wiki/%D0%A1%D1%82%D0%BE%D0%BA%D0%B3%D0%BE%D0%BB%D1%8C%D0%BC" TargetMode="External"/><Relationship Id="rId18" Type="http://schemas.openxmlformats.org/officeDocument/2006/relationships/hyperlink" Target="https://ru.wikipedia.org/wiki/%D0%9C%D0%BE%D1%81%D0%BA%D0%B2%D0%B0" TargetMode="External"/><Relationship Id="rId26" Type="http://schemas.openxmlformats.org/officeDocument/2006/relationships/hyperlink" Target="https://ru.wikipedia.org/wiki/%D0%A1%D0%B8%D0%B4%D0%BD%D0%B5%D0%B9" TargetMode="External"/><Relationship Id="rId39" Type="http://schemas.openxmlformats.org/officeDocument/2006/relationships/image" Target="https://upload.wikimedia.org/wikipedia/commons/thumb/f/f3/Flag_of_Switzerland.svg/18px-Flag_of_Switzerland.svg.png" TargetMode="External"/><Relationship Id="rId21" Type="http://schemas.openxmlformats.org/officeDocument/2006/relationships/hyperlink" Target="https://ru.wikipedia.org/wiki/%D0%9A%D0%BE%D0%BF%D0%B5%D0%BD%D0%B3%D0%B0%D0%B3%D0%B5%D0%BD" TargetMode="External"/><Relationship Id="rId34" Type="http://schemas.openxmlformats.org/officeDocument/2006/relationships/image" Target="../media/image9.png"/><Relationship Id="rId42" Type="http://schemas.openxmlformats.org/officeDocument/2006/relationships/image" Target="../media/image13.png"/><Relationship Id="rId47" Type="http://schemas.openxmlformats.org/officeDocument/2006/relationships/image" Target="https://upload.wikimedia.org/wikipedia/commons/thumb/4/4c/Flag_of_Sweden.svg/22px-Flag_of_Sweden.svg.png" TargetMode="External"/><Relationship Id="rId50" Type="http://schemas.openxmlformats.org/officeDocument/2006/relationships/image" Target="../media/image17.png"/><Relationship Id="rId55" Type="http://schemas.openxmlformats.org/officeDocument/2006/relationships/image" Target="https://upload.wikimedia.org/wikipedia/commons/thumb/2/2a/Flag_of_South_Africa_%281928-1994%29.svg/22px-Flag_of_South_Africa_%281928-1994%29.svg.png" TargetMode="External"/><Relationship Id="rId63" Type="http://schemas.openxmlformats.org/officeDocument/2006/relationships/image" Target="https://upload.wikimedia.org/wikipedia/commons/thumb/4/41/Flag_of_India.svg/22px-Flag_of_India.svg.png" TargetMode="External"/><Relationship Id="rId68" Type="http://schemas.openxmlformats.org/officeDocument/2006/relationships/image" Target="../media/image26.png"/><Relationship Id="rId76" Type="http://schemas.openxmlformats.org/officeDocument/2006/relationships/image" Target="../media/image30.png"/><Relationship Id="rId84" Type="http://schemas.openxmlformats.org/officeDocument/2006/relationships/image" Target="../media/image34.png"/><Relationship Id="rId7" Type="http://schemas.openxmlformats.org/officeDocument/2006/relationships/hyperlink" Target="https://ru.wikipedia.org/wiki/%D0%92%D0%B0%D1%88%D0%B8%D0%BD%D0%B3%D1%82%D0%BE%D0%BD_(%D0%BE%D0%BA%D1%80%D1%83%D0%B3_%D0%9A%D0%BE%D0%BB%D1%83%D0%BC%D0%B1%D0%B8%D1%8F)" TargetMode="External"/><Relationship Id="rId71" Type="http://schemas.openxmlformats.org/officeDocument/2006/relationships/image" Target="https://upload.wikimedia.org/wikipedia/commons/thumb/a/a9/Flag_of_the_Soviet_Union.svg/22px-Flag_of_the_Soviet_Union.svg.png" TargetMode="External"/><Relationship Id="rId2" Type="http://schemas.openxmlformats.org/officeDocument/2006/relationships/hyperlink" Target="https://ru.wikipedia.org/wiki/%D0%9F%D0%B0%D1%80%D0%B8%D0%B6" TargetMode="External"/><Relationship Id="rId16" Type="http://schemas.openxmlformats.org/officeDocument/2006/relationships/hyperlink" Target="https://ru.wikipedia.org/wiki/%D0%9C%D0%B0%D0%B4%D1%80%D0%B8%D0%B4" TargetMode="External"/><Relationship Id="rId29" Type="http://schemas.openxmlformats.org/officeDocument/2006/relationships/image" Target="https://upload.wikimedia.org/wikipedia/commons/thumb/c/c3/Flag_of_France.svg/22px-Flag_of_France.svg.png" TargetMode="External"/><Relationship Id="rId11" Type="http://schemas.openxmlformats.org/officeDocument/2006/relationships/hyperlink" Target="https://ru.wikipedia.org/wiki/%D0%92%D0%B5%D0%BD%D0%B0" TargetMode="External"/><Relationship Id="rId24" Type="http://schemas.openxmlformats.org/officeDocument/2006/relationships/hyperlink" Target="https://ru.wikipedia.org/wiki/%D0%9F%D1%80%D0%B0%D0%B3%D0%B0" TargetMode="External"/><Relationship Id="rId32" Type="http://schemas.openxmlformats.org/officeDocument/2006/relationships/image" Target="../media/image8.png"/><Relationship Id="rId37" Type="http://schemas.openxmlformats.org/officeDocument/2006/relationships/image" Target="https://upload.wikimedia.org/wikipedia/commons/thumb/a/a0/US_flag_44_stars.svg/22px-US_flag_44_stars.svg.png" TargetMode="External"/><Relationship Id="rId40" Type="http://schemas.openxmlformats.org/officeDocument/2006/relationships/image" Target="../media/image12.png"/><Relationship Id="rId45" Type="http://schemas.openxmlformats.org/officeDocument/2006/relationships/image" Target="https://upload.wikimedia.org/wikipedia/commons/thumb/f/fc/Flag_of_Mexico.svg/22px-Flag_of_Mexico.svg.png" TargetMode="External"/><Relationship Id="rId53" Type="http://schemas.openxmlformats.org/officeDocument/2006/relationships/image" Target="https://upload.wikimedia.org/wikipedia/commons/thumb/c/c6/Flag_of_Spain_%281785-1873_and_1875-1931%29.svg/22px-Flag_of_Spain_%281785-1873_and_1875-1931%29.svg.png" TargetMode="External"/><Relationship Id="rId58" Type="http://schemas.openxmlformats.org/officeDocument/2006/relationships/image" Target="../media/image21.png"/><Relationship Id="rId66" Type="http://schemas.openxmlformats.org/officeDocument/2006/relationships/image" Target="../media/image25.png"/><Relationship Id="rId74" Type="http://schemas.openxmlformats.org/officeDocument/2006/relationships/image" Target="../media/image29.png"/><Relationship Id="rId79" Type="http://schemas.openxmlformats.org/officeDocument/2006/relationships/image" Target="https://upload.wikimedia.org/wikipedia/commons/thumb/0/05/Flag_of_Brazil.svg/22px-Flag_of_Brazil.svg.png" TargetMode="External"/><Relationship Id="rId5" Type="http://schemas.openxmlformats.org/officeDocument/2006/relationships/hyperlink" Target="https://ru.wikipedia.org/wiki/%D0%91%D0%B5%D1%80%D0%BB%D0%B8%D0%BD" TargetMode="External"/><Relationship Id="rId61" Type="http://schemas.openxmlformats.org/officeDocument/2006/relationships/image" Target="https://upload.wikimedia.org/wikipedia/commons/thumb/9/9c/Flag_of_Denmark.svg/22px-Flag_of_Denmark.svg.png" TargetMode="External"/><Relationship Id="rId82" Type="http://schemas.openxmlformats.org/officeDocument/2006/relationships/image" Target="../media/image33.png"/><Relationship Id="rId19" Type="http://schemas.openxmlformats.org/officeDocument/2006/relationships/hyperlink" Target="https://ru.wikipedia.org/wiki/%D0%93%D1%83%D0%B1%D0%BA%D0%B8%D0%BD,_%D0%98%D0%B2%D0%B0%D0%BD_%D0%9C%D0%B8%D1%85%D0%B0%D0%B9%D0%BB%D0%BE%D0%B2%D0%B8%D1%87" TargetMode="External"/><Relationship Id="rId4" Type="http://schemas.openxmlformats.org/officeDocument/2006/relationships/hyperlink" Target="https://ru.wikipedia.org/wiki/%D0%9A%D0%B0%D0%BF%D0%B5%D0%BB%D0%BB%D0%B8%D0%BD%D0%B8,_%D0%94%D0%B6%D0%BE%D0%B2%D0%B0%D0%BD%D0%BD%D0%B8" TargetMode="External"/><Relationship Id="rId9" Type="http://schemas.openxmlformats.org/officeDocument/2006/relationships/hyperlink" Target="https://ru.wikipedia.org/wiki/%D0%A1%D0%B0%D0%BD%D0%BA%D1%82-%D0%9F%D0%B5%D1%82%D0%B5%D1%80%D0%B1%D1%83%D1%80%D0%B3" TargetMode="External"/><Relationship Id="rId14" Type="http://schemas.openxmlformats.org/officeDocument/2006/relationships/hyperlink" Target="https://ru.wikipedia.org/wiki/%D0%A2%D0%BE%D1%80%D0%BE%D0%BD%D1%82%D0%BE" TargetMode="External"/><Relationship Id="rId22" Type="http://schemas.openxmlformats.org/officeDocument/2006/relationships/hyperlink" Target="https://ru.wikipedia.org/wiki/%D0%9C%D0%B5%D0%B6%D0%B4%D1%83%D0%BD%D0%B0%D1%80%D0%BE%D0%B4%D0%BD%D1%8B%D0%B9_%D0%B3%D0%B5%D0%BE%D0%BB%D0%BE%D0%B3%D0%B8%D1%87%D0%B5%D1%81%D0%BA%D0%B8%D0%B9_%D0%BA%D0%BE%D0%BD%D0%B3%D1%80%D0%B5%D1%81%D1%81" TargetMode="External"/><Relationship Id="rId27" Type="http://schemas.openxmlformats.org/officeDocument/2006/relationships/hyperlink" Target="https://ru.wikipedia.org/wiki/%D0%9A%D0%BE%D0%B7%D0%BB%D0%BE%D0%B2%D1%81%D0%BA%D0%B8%D0%B9,_%D0%95%D0%B2%D0%B3%D0%B5%D0%BD%D0%B8%D0%B9_%D0%90%D0%BB%D0%B5%D0%BA%D1%81%D0%B0%D0%BD%D0%B4%D1%80%D0%BE%D0%B2%D0%B8%D1%87" TargetMode="External"/><Relationship Id="rId30" Type="http://schemas.openxmlformats.org/officeDocument/2006/relationships/image" Target="../media/image7.png"/><Relationship Id="rId35" Type="http://schemas.openxmlformats.org/officeDocument/2006/relationships/image" Target="https://upload.wikimedia.org/wikipedia/commons/thumb/a/ae/Flag_of_the_United_Kingdom.svg/22px-Flag_of_the_United_Kingdom.svg.png" TargetMode="External"/><Relationship Id="rId43" Type="http://schemas.openxmlformats.org/officeDocument/2006/relationships/image" Target="https://upload.wikimedia.org/wikipedia/commons/thumb/2/29/Flag_of_Austria-Hungary_%281869-1918%29.svg/22px-Flag_of_Austria-Hungary_%281869-1918%29.svg.png" TargetMode="External"/><Relationship Id="rId48" Type="http://schemas.openxmlformats.org/officeDocument/2006/relationships/image" Target="../media/image16.png"/><Relationship Id="rId56" Type="http://schemas.openxmlformats.org/officeDocument/2006/relationships/image" Target="../media/image20.png"/><Relationship Id="rId64" Type="http://schemas.openxmlformats.org/officeDocument/2006/relationships/image" Target="../media/image24.png"/><Relationship Id="rId69" Type="http://schemas.openxmlformats.org/officeDocument/2006/relationships/image" Target="https://upload.wikimedia.org/wikipedia/commons/thumb/b/b9/Flag_of_Australia.svg/22px-Flag_of_Australia.svg.png" TargetMode="External"/><Relationship Id="rId77" Type="http://schemas.openxmlformats.org/officeDocument/2006/relationships/image" Target="https://upload.wikimedia.org/wikipedia/commons/thumb/f/fa/Flag_of_the_People%27s_Republic_of_China.svg/22px-Flag_of_the_People%27s_Republic_of_China.svg.png" TargetMode="External"/><Relationship Id="rId8" Type="http://schemas.openxmlformats.org/officeDocument/2006/relationships/hyperlink" Target="https://ru.wikipedia.org/wiki/%D0%A6%D1%8E%D1%80%D0%B8%D1%85" TargetMode="External"/><Relationship Id="rId51" Type="http://schemas.openxmlformats.org/officeDocument/2006/relationships/image" Target="https://upload.wikimedia.org/wikipedia/commons/thumb/9/92/Flag_of_Belgium_%28civil%29.svg/22px-Flag_of_Belgium_%28civil%29.svg.png" TargetMode="External"/><Relationship Id="rId72" Type="http://schemas.openxmlformats.org/officeDocument/2006/relationships/image" Target="../media/image28.png"/><Relationship Id="rId80" Type="http://schemas.openxmlformats.org/officeDocument/2006/relationships/image" Target="../media/image32.png"/><Relationship Id="rId85" Type="http://schemas.openxmlformats.org/officeDocument/2006/relationships/image" Target="https://upload.wikimedia.org/wikipedia/commons/thumb/a/af/Flag_of_South_Africa.svg/22px-Flag_of_South_Africa.svg.png" TargetMode="External"/><Relationship Id="rId3" Type="http://schemas.openxmlformats.org/officeDocument/2006/relationships/hyperlink" Target="https://ru.wikipedia.org/wiki/%D0%91%D0%BE%D0%BB%D0%BE%D0%BD%D1%8C%D1%8F" TargetMode="External"/><Relationship Id="rId12" Type="http://schemas.openxmlformats.org/officeDocument/2006/relationships/hyperlink" Target="https://ru.wikipedia.org/wiki/%D0%9C%D0%B5%D1%85%D0%B8%D0%BA%D0%BE" TargetMode="External"/><Relationship Id="rId17" Type="http://schemas.openxmlformats.org/officeDocument/2006/relationships/hyperlink" Target="https://ru.wikipedia.org/wiki/%D0%9F%D1%80%D0%B5%D1%82%D0%BE%D1%80%D0%B8%D1%8F" TargetMode="External"/><Relationship Id="rId25" Type="http://schemas.openxmlformats.org/officeDocument/2006/relationships/hyperlink" Target="https://ru.wikipedia.org/wiki/%D0%9C%D0%BE%D0%BD%D1%80%D0%B5%D0%B0%D0%BB%D1%8C" TargetMode="External"/><Relationship Id="rId33" Type="http://schemas.openxmlformats.org/officeDocument/2006/relationships/image" Target="https://upload.wikimedia.org/wikipedia/commons/thumb/e/ec/Flag_of_the_German_Empire.svg/22px-Flag_of_the_German_Empire.svg.png" TargetMode="External"/><Relationship Id="rId38" Type="http://schemas.openxmlformats.org/officeDocument/2006/relationships/image" Target="../media/image11.png"/><Relationship Id="rId46" Type="http://schemas.openxmlformats.org/officeDocument/2006/relationships/image" Target="../media/image15.png"/><Relationship Id="rId59" Type="http://schemas.openxmlformats.org/officeDocument/2006/relationships/image" Target="https://upload.wikimedia.org/wikipedia/commons/thumb/5/58/Flag_of_the_Soviet_Union_%281923-1955%29.svg/22px-Flag_of_the_Soviet_Union_%281923-1955%29.svg.png" TargetMode="External"/><Relationship Id="rId67" Type="http://schemas.openxmlformats.org/officeDocument/2006/relationships/image" Target="https://upload.wikimedia.org/wikipedia/commons/thumb/c/cf/Flag_of_Canada.svg/22px-Flag_of_Canada.svg.png" TargetMode="External"/><Relationship Id="rId20" Type="http://schemas.openxmlformats.org/officeDocument/2006/relationships/hyperlink" Target="https://ru.wikipedia.org/wiki/%D0%90%D0%BB%D0%B6%D0%B8%D1%80_(%D0%B3%D0%BE%D1%80%D0%BE%D0%B4)" TargetMode="External"/><Relationship Id="rId41" Type="http://schemas.openxmlformats.org/officeDocument/2006/relationships/image" Target="https://upload.wikimedia.org/wikipedia/commons/thumb/f/f3/Flag_of_Russia.svg/22px-Flag_of_Russia.svg.png" TargetMode="External"/><Relationship Id="rId54" Type="http://schemas.openxmlformats.org/officeDocument/2006/relationships/image" Target="../media/image19.png"/><Relationship Id="rId62" Type="http://schemas.openxmlformats.org/officeDocument/2006/relationships/image" Target="../media/image23.png"/><Relationship Id="rId70" Type="http://schemas.openxmlformats.org/officeDocument/2006/relationships/image" Target="../media/image27.png"/><Relationship Id="rId75" Type="http://schemas.openxmlformats.org/officeDocument/2006/relationships/image" Target="https://upload.wikimedia.org/wikipedia/commons/thumb/9/9e/Flag_of_Japan.svg/22px-Flag_of_Japan.svg.png" TargetMode="External"/><Relationship Id="rId83" Type="http://schemas.openxmlformats.org/officeDocument/2006/relationships/image" Target="https://upload.wikimedia.org/wikipedia/commons/thumb/d/d9/Flag_of_Norway.svg/22px-Flag_of_Norway.svg.p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B%D0%BE%D0%BD%D0%B4%D0%BE%D0%BD" TargetMode="External"/><Relationship Id="rId15" Type="http://schemas.openxmlformats.org/officeDocument/2006/relationships/hyperlink" Target="https://ru.wikipedia.org/wiki/%D0%91%D1%80%D1%8E%D1%81%D1%81%D0%B5%D0%BB%D1%8C" TargetMode="External"/><Relationship Id="rId23" Type="http://schemas.openxmlformats.org/officeDocument/2006/relationships/hyperlink" Target="https://ru.wikipedia.org/wiki/%D0%9D%D1%8C%D1%8E-%D0%94%D0%B5%D0%BB%D0%B8" TargetMode="External"/><Relationship Id="rId28" Type="http://schemas.openxmlformats.org/officeDocument/2006/relationships/image" Target="../media/image6.png"/><Relationship Id="rId36" Type="http://schemas.openxmlformats.org/officeDocument/2006/relationships/image" Target="../media/image10.png"/><Relationship Id="rId49" Type="http://schemas.openxmlformats.org/officeDocument/2006/relationships/image" Target="https://upload.wikimedia.org/wikipedia/commons/thumb/5/57/Canadian_Red_Ensign_1868-1921.svg/22px-Canadian_Red_Ensign_1868-1921.svg.png" TargetMode="External"/><Relationship Id="rId57" Type="http://schemas.openxmlformats.org/officeDocument/2006/relationships/image" Target="https://upload.wikimedia.org/wikipedia/commons/thumb/1/1a/US_flag_48_stars.svg/22px-US_flag_48_stars.svg.png" TargetMode="External"/><Relationship Id="rId10" Type="http://schemas.openxmlformats.org/officeDocument/2006/relationships/hyperlink" Target="https://ru.wikipedia.org/wiki/%D0%9A%D0%B0%D1%80%D0%BF%D0%B8%D0%BD%D1%81%D0%BA%D0%B8%D0%B9,_%D0%90%D0%BB%D0%B5%D0%BA%D1%81%D0%B0%D0%BD%D0%B4%D1%80_%D0%9F%D0%B5%D1%82%D1%80%D0%BE%D0%B2%D0%B8%D1%87" TargetMode="External"/><Relationship Id="rId31" Type="http://schemas.openxmlformats.org/officeDocument/2006/relationships/image" Target="https://upload.wikimedia.org/wikipedia/commons/thumb/a/ad/Flag_of_Italy_%281861-1946%29.svg/22px-Flag_of_Italy_%281861-1946%29.svg.png" TargetMode="External"/><Relationship Id="rId44" Type="http://schemas.openxmlformats.org/officeDocument/2006/relationships/image" Target="../media/image14.png"/><Relationship Id="rId52" Type="http://schemas.openxmlformats.org/officeDocument/2006/relationships/image" Target="../media/image18.png"/><Relationship Id="rId60" Type="http://schemas.openxmlformats.org/officeDocument/2006/relationships/image" Target="../media/image22.png"/><Relationship Id="rId65" Type="http://schemas.openxmlformats.org/officeDocument/2006/relationships/image" Target="https://upload.wikimedia.org/wikipedia/commons/thumb/c/cb/Flag_of_the_Czech_Republic.svg/22px-Flag_of_the_Czech_Republic.svg.png" TargetMode="External"/><Relationship Id="rId73" Type="http://schemas.openxmlformats.org/officeDocument/2006/relationships/image" Target="https://upload.wikimedia.org/wikipedia/commons/thumb/a/a4/Flag_of_the_United_States.svg/22px-Flag_of_the_United_States.svg.png" TargetMode="External"/><Relationship Id="rId78" Type="http://schemas.openxmlformats.org/officeDocument/2006/relationships/image" Target="../media/image31.png"/><Relationship Id="rId81" Type="http://schemas.openxmlformats.org/officeDocument/2006/relationships/image" Target="https://upload.wikimedia.org/wikipedia/commons/thumb/0/03/Flag_of_Italy.svg/22px-Flag_of_Italy.svg.png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hyperlink" Target="http://www.archive-kirovsk.ru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forum.ribca.net/ibf_new/rss_data/www.vesti.ru/p/b_124068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9002" y="89248"/>
            <a:ext cx="2734806" cy="2051105"/>
          </a:xfrm>
          <a:prstGeom prst="rect">
            <a:avLst/>
          </a:prstGeom>
          <a:noFill/>
        </p:spPr>
      </p:pic>
      <p:pic>
        <p:nvPicPr>
          <p:cNvPr id="15364" name="Picture 4" descr="http://www.geo-photo.ru/data/media/608/pano7867689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43608" y="2278402"/>
            <a:ext cx="7295817" cy="2808312"/>
          </a:xfrm>
          <a:prstGeom prst="rect">
            <a:avLst/>
          </a:prstGeom>
          <a:noFill/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3598287" y="89248"/>
            <a:ext cx="5112568" cy="2232248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tang" pitchFamily="18" charset="-127"/>
                <a:ea typeface="Batang" pitchFamily="18" charset="-127"/>
                <a:cs typeface="+mj-cs"/>
              </a:rPr>
              <a:t>Государственный архив Мурманской области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tang" pitchFamily="18" charset="-127"/>
                <a:ea typeface="Batang" pitchFamily="18" charset="-127"/>
                <a:cs typeface="+mj-cs"/>
              </a:rPr>
              <a:t>в городе Кировске</a:t>
            </a:r>
            <a:endParaRPr kumimoji="0" lang="ru-RU" sz="2800" b="1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tang" pitchFamily="18" charset="-127"/>
              <a:ea typeface="Batang" pitchFamily="18" charset="-127"/>
              <a:cs typeface="+mj-cs"/>
            </a:endParaRPr>
          </a:p>
        </p:txBody>
      </p:sp>
      <p:pic>
        <p:nvPicPr>
          <p:cNvPr id="3" name="Picture 2" descr="http://cdt-hibiny.info/wp-content/uploads/2013/04/stock-vector-gerb-g-kirovsk-7378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 l="9524" t="14976" r="7143" b="297"/>
          <a:stretch>
            <a:fillRect/>
          </a:stretch>
        </p:blipFill>
        <p:spPr bwMode="auto">
          <a:xfrm>
            <a:off x="418790" y="2339792"/>
            <a:ext cx="1249636" cy="1628800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81181" y="4653136"/>
            <a:ext cx="2699792" cy="20231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772816"/>
            <a:ext cx="8640960" cy="1470025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Северная экскурсия международного геологического конгресса </a:t>
            </a:r>
            <a:br>
              <a:rPr lang="ru-RU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в Хибинах в 1937 году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3100" b="1" dirty="0" smtClean="0">
                <a:solidFill>
                  <a:schemeClr val="accent2">
                    <a:lumMod val="75000"/>
                  </a:schemeClr>
                </a:solidFill>
              </a:rPr>
              <a:t>по </a:t>
            </a:r>
            <a:r>
              <a:rPr lang="ru-RU" sz="3100" b="1" dirty="0">
                <a:solidFill>
                  <a:schemeClr val="accent2">
                    <a:lumMod val="75000"/>
                  </a:schemeClr>
                </a:solidFill>
              </a:rPr>
              <a:t>архивным документам ГОКУ ГАМО в г. </a:t>
            </a:r>
            <a:r>
              <a:rPr lang="ru-RU" sz="3100" b="1" dirty="0" smtClean="0">
                <a:solidFill>
                  <a:schemeClr val="accent2">
                    <a:lumMod val="75000"/>
                  </a:schemeClr>
                </a:solidFill>
              </a:rPr>
              <a:t>Кировске</a:t>
            </a:r>
            <a:r>
              <a:rPr lang="ru-RU" sz="3100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31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75000"/>
                  </a:schemeClr>
                </a:solidFill>
              </a:rPr>
            </a:b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3356992"/>
            <a:ext cx="1710529" cy="2910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55578" y="292570"/>
          <a:ext cx="7776864" cy="6376794"/>
        </p:xfrm>
        <a:graphic>
          <a:graphicData uri="http://schemas.openxmlformats.org/drawingml/2006/table">
            <a:tbl>
              <a:tblPr/>
              <a:tblGrid>
                <a:gridCol w="1296144"/>
                <a:gridCol w="1296144"/>
                <a:gridCol w="1296144"/>
                <a:gridCol w="1296144"/>
                <a:gridCol w="1296144"/>
                <a:gridCol w="1296144"/>
              </a:tblGrid>
              <a:tr h="4192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Сессия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Место проведения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Президент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Страны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Делегаты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0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1878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u="sng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2" tooltip="Париж"/>
                        </a:rPr>
                        <a:t>Париж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Hebert E.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310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0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1881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u="sng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3" tooltip="Болонья"/>
                        </a:rPr>
                        <a:t>Болонья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u="sng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4" tooltip="Капеллини, Джованни"/>
                        </a:rPr>
                        <a:t>Capellini G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224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0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1885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u="sng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5" tooltip="Берлин"/>
                        </a:rPr>
                        <a:t>Берлин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Beyrich E.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262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0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1888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u="sng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6" tooltip="Лондон"/>
                        </a:rPr>
                        <a:t>Лондон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Perestwich J.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422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0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1891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u="sng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7" tooltip="Вашингтон (округ Колумбия)"/>
                        </a:rPr>
                        <a:t>Вашингтон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Newberry J.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251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0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1894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u="sng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8" tooltip="Цюрих"/>
                        </a:rPr>
                        <a:t>Цюрих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Renevier E.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273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76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1897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u="sng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9" tooltip="Санкт-Петербург"/>
                        </a:rPr>
                        <a:t>Санкт-Петербург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u="sng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10" tooltip="Карпинский, Александр Петрович"/>
                        </a:rPr>
                        <a:t>Карпинский А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703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0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1900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u="sng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2" tooltip="Париж"/>
                        </a:rPr>
                        <a:t>Париж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Gaurgy A.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461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0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1903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u="sng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11" tooltip="Вена"/>
                        </a:rPr>
                        <a:t>Вена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Tietze E.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31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393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0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1906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u="sng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12" tooltip="Мехико"/>
                        </a:rPr>
                        <a:t>Мехико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Aguiera J.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34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312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0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1910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u="sng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13" tooltip="Стокгольм"/>
                        </a:rPr>
                        <a:t>Стокгольм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Geer G. de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625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0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1913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u="sng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14" tooltip="Торонто"/>
                        </a:rPr>
                        <a:t>Торонто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Adams F.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49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467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0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1922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u="sng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15" tooltip="Брюссель"/>
                        </a:rPr>
                        <a:t>Брюссель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Lebacz J.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38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321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0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1926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u="sng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16" tooltip="Мадрид"/>
                        </a:rPr>
                        <a:t>Мадрид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Rubio C.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52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722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0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1929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u="sng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17" tooltip="Претория"/>
                        </a:rPr>
                        <a:t>Претория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Rogers A.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289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0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1933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u="sng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7" tooltip="Вашингтон (округ Колумбия)"/>
                        </a:rPr>
                        <a:t>Вашингтон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Lindgren W.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54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665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0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1937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u="sng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18" tooltip="Москва"/>
                        </a:rPr>
                        <a:t>Москва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u="sng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19" tooltip="Губкин, Иван Михайлович"/>
                        </a:rPr>
                        <a:t>Губкин И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949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0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1948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u="sng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6" tooltip="Лондон"/>
                        </a:rPr>
                        <a:t>Лондон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Read H.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84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1276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0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1952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u="sng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20" tooltip="Алжир (город)"/>
                        </a:rPr>
                        <a:t>Алжир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Jacob C.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82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1129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0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1956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u="sng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12" tooltip="Мехико"/>
                        </a:rPr>
                        <a:t>Мехико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Rojas A.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105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2120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94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1960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u="sng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21" tooltip="Копенгаген"/>
                        </a:rPr>
                        <a:t>Копенгаген</a:t>
                      </a:r>
                      <a:r>
                        <a:rPr lang="ru-RU" sz="1200" u="sng" strike="noStrike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22"/>
                        </a:rPr>
                        <a:t>[7]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Noe-Nygaard A.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101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2386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0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1964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u="sng" strike="noStrike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23" tooltip="Нью-Дели"/>
                        </a:rPr>
                        <a:t>Нью-Дели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Wadia D.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109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Calibri"/>
                          <a:ea typeface="Times New Roman"/>
                          <a:cs typeface="Times New Roman"/>
                        </a:rPr>
                        <a:t>1516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0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1968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u="sng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24" tooltip="Прага"/>
                        </a:rPr>
                        <a:t>Прага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Svoboda J.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103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Calibri"/>
                          <a:ea typeface="Times New Roman"/>
                          <a:cs typeface="Times New Roman"/>
                        </a:rPr>
                        <a:t>2911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0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1972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u="sng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25" tooltip="Монреаль"/>
                        </a:rPr>
                        <a:t>Монреаль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Folinsbee R.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110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Calibri"/>
                          <a:ea typeface="Times New Roman"/>
                          <a:cs typeface="Times New Roman"/>
                        </a:rPr>
                        <a:t>3896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0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1976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u="sng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26" tooltip="Сидней"/>
                        </a:rPr>
                        <a:t>Сидней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Fisher N.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85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Calibri"/>
                          <a:ea typeface="Times New Roman"/>
                          <a:cs typeface="Times New Roman"/>
                        </a:rPr>
                        <a:t>2953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0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1980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u="sng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2" tooltip="Париж"/>
                        </a:rPr>
                        <a:t>Париж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Aubouin J.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116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Calibri"/>
                          <a:ea typeface="Times New Roman"/>
                          <a:cs typeface="Times New Roman"/>
                        </a:rPr>
                        <a:t>4541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00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1984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u="sng" strike="noStrik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18" tooltip="Москва"/>
                        </a:rPr>
                        <a:t>Москва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u="sng" strike="noStrik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27" tooltip="Козловский, Евгений Александрович"/>
                        </a:rPr>
                        <a:t>Козловский E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110</a:t>
                      </a: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Calibri"/>
                          <a:ea typeface="Times New Roman"/>
                          <a:cs typeface="Times New Roman"/>
                        </a:rPr>
                        <a:t>4693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38" marR="4838" marT="4838" marB="48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083" name="Picture 35" descr="Флаг Франции"/>
          <p:cNvPicPr>
            <a:picLocks noChangeAspect="1" noChangeArrowheads="1"/>
          </p:cNvPicPr>
          <p:nvPr/>
        </p:nvPicPr>
        <p:blipFill>
          <a:blip r:embed="rId28" r:link="rId29" cstate="print"/>
          <a:srcRect/>
          <a:stretch>
            <a:fillRect/>
          </a:stretch>
        </p:blipFill>
        <p:spPr bwMode="auto">
          <a:xfrm>
            <a:off x="0" y="0"/>
            <a:ext cx="209550" cy="142875"/>
          </a:xfrm>
          <a:prstGeom prst="rect">
            <a:avLst/>
          </a:prstGeom>
          <a:noFill/>
        </p:spPr>
      </p:pic>
      <p:pic>
        <p:nvPicPr>
          <p:cNvPr id="2082" name="Picture 34" descr="Флаг Италии (1861-1946)"/>
          <p:cNvPicPr>
            <a:picLocks noChangeAspect="1" noChangeArrowheads="1"/>
          </p:cNvPicPr>
          <p:nvPr/>
        </p:nvPicPr>
        <p:blipFill>
          <a:blip r:embed="rId30" r:link="rId31" cstate="print"/>
          <a:srcRect/>
          <a:stretch>
            <a:fillRect/>
          </a:stretch>
        </p:blipFill>
        <p:spPr bwMode="auto">
          <a:xfrm>
            <a:off x="0" y="0"/>
            <a:ext cx="209550" cy="142875"/>
          </a:xfrm>
          <a:prstGeom prst="rect">
            <a:avLst/>
          </a:prstGeom>
          <a:noFill/>
        </p:spPr>
      </p:pic>
      <p:pic>
        <p:nvPicPr>
          <p:cNvPr id="2081" name="Picture 33" descr="Флаг Германии (1871—1918, 1933—1935)"/>
          <p:cNvPicPr>
            <a:picLocks noChangeAspect="1" noChangeArrowheads="1"/>
          </p:cNvPicPr>
          <p:nvPr/>
        </p:nvPicPr>
        <p:blipFill>
          <a:blip r:embed="rId32" r:link="rId33" cstate="print"/>
          <a:srcRect/>
          <a:stretch>
            <a:fillRect/>
          </a:stretch>
        </p:blipFill>
        <p:spPr bwMode="auto">
          <a:xfrm>
            <a:off x="0" y="0"/>
            <a:ext cx="209550" cy="142875"/>
          </a:xfrm>
          <a:prstGeom prst="rect">
            <a:avLst/>
          </a:prstGeom>
          <a:noFill/>
        </p:spPr>
      </p:pic>
      <p:pic>
        <p:nvPicPr>
          <p:cNvPr id="2080" name="Picture 32" descr="Флаг Великобритании"/>
          <p:cNvPicPr>
            <a:picLocks noChangeAspect="1" noChangeArrowheads="1"/>
          </p:cNvPicPr>
          <p:nvPr/>
        </p:nvPicPr>
        <p:blipFill>
          <a:blip r:embed="rId34" r:link="rId35" cstate="print"/>
          <a:srcRect/>
          <a:stretch>
            <a:fillRect/>
          </a:stretch>
        </p:blipFill>
        <p:spPr bwMode="auto">
          <a:xfrm>
            <a:off x="0" y="0"/>
            <a:ext cx="209550" cy="104775"/>
          </a:xfrm>
          <a:prstGeom prst="rect">
            <a:avLst/>
          </a:prstGeom>
          <a:noFill/>
        </p:spPr>
      </p:pic>
      <p:pic>
        <p:nvPicPr>
          <p:cNvPr id="2079" name="Picture 31" descr="Флаг США"/>
          <p:cNvPicPr>
            <a:picLocks noChangeAspect="1" noChangeArrowheads="1"/>
          </p:cNvPicPr>
          <p:nvPr/>
        </p:nvPicPr>
        <p:blipFill>
          <a:blip r:embed="rId36" r:link="rId37" cstate="print"/>
          <a:srcRect/>
          <a:stretch>
            <a:fillRect/>
          </a:stretch>
        </p:blipFill>
        <p:spPr bwMode="auto">
          <a:xfrm>
            <a:off x="0" y="0"/>
            <a:ext cx="209550" cy="114300"/>
          </a:xfrm>
          <a:prstGeom prst="rect">
            <a:avLst/>
          </a:prstGeom>
          <a:noFill/>
        </p:spPr>
      </p:pic>
      <p:pic>
        <p:nvPicPr>
          <p:cNvPr id="2078" name="Picture 30" descr="Флаг Швейцарии"/>
          <p:cNvPicPr>
            <a:picLocks noChangeAspect="1" noChangeArrowheads="1"/>
          </p:cNvPicPr>
          <p:nvPr/>
        </p:nvPicPr>
        <p:blipFill>
          <a:blip r:embed="rId38" r:link="rId39" cstate="print"/>
          <a:srcRect/>
          <a:stretch>
            <a:fillRect/>
          </a:stretch>
        </p:blipFill>
        <p:spPr bwMode="auto">
          <a:xfrm>
            <a:off x="0" y="0"/>
            <a:ext cx="171450" cy="171450"/>
          </a:xfrm>
          <a:prstGeom prst="rect">
            <a:avLst/>
          </a:prstGeom>
          <a:noFill/>
        </p:spPr>
      </p:pic>
      <p:pic>
        <p:nvPicPr>
          <p:cNvPr id="2077" name="Picture 29" descr="Флаг Российской империи"/>
          <p:cNvPicPr>
            <a:picLocks noChangeAspect="1" noChangeArrowheads="1"/>
          </p:cNvPicPr>
          <p:nvPr/>
        </p:nvPicPr>
        <p:blipFill>
          <a:blip r:embed="rId40" r:link="rId41" cstate="print"/>
          <a:srcRect/>
          <a:stretch>
            <a:fillRect/>
          </a:stretch>
        </p:blipFill>
        <p:spPr bwMode="auto">
          <a:xfrm>
            <a:off x="0" y="0"/>
            <a:ext cx="209550" cy="142875"/>
          </a:xfrm>
          <a:prstGeom prst="rect">
            <a:avLst/>
          </a:prstGeom>
          <a:noFill/>
        </p:spPr>
      </p:pic>
      <p:pic>
        <p:nvPicPr>
          <p:cNvPr id="2076" name="Picture 28" descr="Флаг Франции"/>
          <p:cNvPicPr>
            <a:picLocks noChangeAspect="1" noChangeArrowheads="1"/>
          </p:cNvPicPr>
          <p:nvPr/>
        </p:nvPicPr>
        <p:blipFill>
          <a:blip r:embed="rId28" r:link="rId29" cstate="print"/>
          <a:srcRect/>
          <a:stretch>
            <a:fillRect/>
          </a:stretch>
        </p:blipFill>
        <p:spPr bwMode="auto">
          <a:xfrm>
            <a:off x="0" y="0"/>
            <a:ext cx="209550" cy="142875"/>
          </a:xfrm>
          <a:prstGeom prst="rect">
            <a:avLst/>
          </a:prstGeom>
          <a:noFill/>
        </p:spPr>
      </p:pic>
      <p:pic>
        <p:nvPicPr>
          <p:cNvPr id="2075" name="Picture 27" descr="Флаг Австро-Венгрии"/>
          <p:cNvPicPr>
            <a:picLocks noChangeAspect="1" noChangeArrowheads="1"/>
          </p:cNvPicPr>
          <p:nvPr/>
        </p:nvPicPr>
        <p:blipFill>
          <a:blip r:embed="rId42" r:link="rId43" cstate="print"/>
          <a:srcRect/>
          <a:stretch>
            <a:fillRect/>
          </a:stretch>
        </p:blipFill>
        <p:spPr bwMode="auto">
          <a:xfrm>
            <a:off x="0" y="0"/>
            <a:ext cx="209550" cy="142875"/>
          </a:xfrm>
          <a:prstGeom prst="rect">
            <a:avLst/>
          </a:prstGeom>
          <a:noFill/>
        </p:spPr>
      </p:pic>
      <p:pic>
        <p:nvPicPr>
          <p:cNvPr id="2074" name="Picture 26" descr="Флаг Мексики"/>
          <p:cNvPicPr>
            <a:picLocks noChangeAspect="1" noChangeArrowheads="1"/>
          </p:cNvPicPr>
          <p:nvPr/>
        </p:nvPicPr>
        <p:blipFill>
          <a:blip r:embed="rId44" r:link="rId45" cstate="print"/>
          <a:srcRect/>
          <a:stretch>
            <a:fillRect/>
          </a:stretch>
        </p:blipFill>
        <p:spPr bwMode="auto">
          <a:xfrm>
            <a:off x="0" y="0"/>
            <a:ext cx="209550" cy="123825"/>
          </a:xfrm>
          <a:prstGeom prst="rect">
            <a:avLst/>
          </a:prstGeom>
          <a:noFill/>
        </p:spPr>
      </p:pic>
      <p:pic>
        <p:nvPicPr>
          <p:cNvPr id="2073" name="Picture 25" descr="Флаг Швеции"/>
          <p:cNvPicPr>
            <a:picLocks noChangeAspect="1" noChangeArrowheads="1"/>
          </p:cNvPicPr>
          <p:nvPr/>
        </p:nvPicPr>
        <p:blipFill>
          <a:blip r:embed="rId46" r:link="rId47" cstate="print"/>
          <a:srcRect/>
          <a:stretch>
            <a:fillRect/>
          </a:stretch>
        </p:blipFill>
        <p:spPr bwMode="auto">
          <a:xfrm>
            <a:off x="0" y="0"/>
            <a:ext cx="209550" cy="133350"/>
          </a:xfrm>
          <a:prstGeom prst="rect">
            <a:avLst/>
          </a:prstGeom>
          <a:noFill/>
        </p:spPr>
      </p:pic>
      <p:pic>
        <p:nvPicPr>
          <p:cNvPr id="2072" name="Picture 24" descr="Флаг Канады"/>
          <p:cNvPicPr>
            <a:picLocks noChangeAspect="1" noChangeArrowheads="1"/>
          </p:cNvPicPr>
          <p:nvPr/>
        </p:nvPicPr>
        <p:blipFill>
          <a:blip r:embed="rId48" r:link="rId49" cstate="print"/>
          <a:srcRect/>
          <a:stretch>
            <a:fillRect/>
          </a:stretch>
        </p:blipFill>
        <p:spPr bwMode="auto">
          <a:xfrm>
            <a:off x="0" y="0"/>
            <a:ext cx="209550" cy="104775"/>
          </a:xfrm>
          <a:prstGeom prst="rect">
            <a:avLst/>
          </a:prstGeom>
          <a:noFill/>
        </p:spPr>
      </p:pic>
      <p:pic>
        <p:nvPicPr>
          <p:cNvPr id="2071" name="Picture 23" descr="Флаг Бельгии"/>
          <p:cNvPicPr>
            <a:picLocks noChangeAspect="1" noChangeArrowheads="1"/>
          </p:cNvPicPr>
          <p:nvPr/>
        </p:nvPicPr>
        <p:blipFill>
          <a:blip r:embed="rId50" r:link="rId51" cstate="print"/>
          <a:srcRect/>
          <a:stretch>
            <a:fillRect/>
          </a:stretch>
        </p:blipFill>
        <p:spPr bwMode="auto">
          <a:xfrm>
            <a:off x="0" y="0"/>
            <a:ext cx="209550" cy="142875"/>
          </a:xfrm>
          <a:prstGeom prst="rect">
            <a:avLst/>
          </a:prstGeom>
          <a:noFill/>
        </p:spPr>
      </p:pic>
      <p:pic>
        <p:nvPicPr>
          <p:cNvPr id="2070" name="Picture 22" descr="Флаг Испании (1785-1873 и 1875-1931)"/>
          <p:cNvPicPr>
            <a:picLocks noChangeAspect="1" noChangeArrowheads="1"/>
          </p:cNvPicPr>
          <p:nvPr/>
        </p:nvPicPr>
        <p:blipFill>
          <a:blip r:embed="rId52" r:link="rId53" cstate="print"/>
          <a:srcRect/>
          <a:stretch>
            <a:fillRect/>
          </a:stretch>
        </p:blipFill>
        <p:spPr bwMode="auto">
          <a:xfrm>
            <a:off x="0" y="0"/>
            <a:ext cx="209550" cy="142875"/>
          </a:xfrm>
          <a:prstGeom prst="rect">
            <a:avLst/>
          </a:prstGeom>
          <a:noFill/>
        </p:spPr>
      </p:pic>
      <p:pic>
        <p:nvPicPr>
          <p:cNvPr id="2069" name="Picture 21" descr="Флаг ЮАР (1927-1994)"/>
          <p:cNvPicPr>
            <a:picLocks noChangeAspect="1" noChangeArrowheads="1"/>
          </p:cNvPicPr>
          <p:nvPr/>
        </p:nvPicPr>
        <p:blipFill>
          <a:blip r:embed="rId54" r:link="rId55" cstate="print"/>
          <a:srcRect/>
          <a:stretch>
            <a:fillRect/>
          </a:stretch>
        </p:blipFill>
        <p:spPr bwMode="auto">
          <a:xfrm>
            <a:off x="0" y="0"/>
            <a:ext cx="209550" cy="142875"/>
          </a:xfrm>
          <a:prstGeom prst="rect">
            <a:avLst/>
          </a:prstGeom>
          <a:noFill/>
        </p:spPr>
      </p:pic>
      <p:pic>
        <p:nvPicPr>
          <p:cNvPr id="2068" name="Picture 20" descr="Флаг США (48 звёзд)"/>
          <p:cNvPicPr>
            <a:picLocks noChangeAspect="1" noChangeArrowheads="1"/>
          </p:cNvPicPr>
          <p:nvPr/>
        </p:nvPicPr>
        <p:blipFill>
          <a:blip r:embed="rId56" r:link="rId57" cstate="print"/>
          <a:srcRect/>
          <a:stretch>
            <a:fillRect/>
          </a:stretch>
        </p:blipFill>
        <p:spPr bwMode="auto">
          <a:xfrm>
            <a:off x="0" y="0"/>
            <a:ext cx="209550" cy="114300"/>
          </a:xfrm>
          <a:prstGeom prst="rect">
            <a:avLst/>
          </a:prstGeom>
          <a:noFill/>
        </p:spPr>
      </p:pic>
      <p:pic>
        <p:nvPicPr>
          <p:cNvPr id="2067" name="Picture 19" descr="Флаг СССР"/>
          <p:cNvPicPr>
            <a:picLocks noChangeAspect="1" noChangeArrowheads="1"/>
          </p:cNvPicPr>
          <p:nvPr/>
        </p:nvPicPr>
        <p:blipFill>
          <a:blip r:embed="rId58" r:link="rId59" cstate="print"/>
          <a:srcRect/>
          <a:stretch>
            <a:fillRect/>
          </a:stretch>
        </p:blipFill>
        <p:spPr bwMode="auto">
          <a:xfrm>
            <a:off x="0" y="0"/>
            <a:ext cx="209550" cy="104775"/>
          </a:xfrm>
          <a:prstGeom prst="rect">
            <a:avLst/>
          </a:prstGeom>
          <a:noFill/>
        </p:spPr>
      </p:pic>
      <p:pic>
        <p:nvPicPr>
          <p:cNvPr id="2066" name="Picture 18" descr="Флаг Великобритании"/>
          <p:cNvPicPr>
            <a:picLocks noChangeAspect="1" noChangeArrowheads="1"/>
          </p:cNvPicPr>
          <p:nvPr/>
        </p:nvPicPr>
        <p:blipFill>
          <a:blip r:embed="rId34" r:link="rId35" cstate="print"/>
          <a:srcRect/>
          <a:stretch>
            <a:fillRect/>
          </a:stretch>
        </p:blipFill>
        <p:spPr bwMode="auto">
          <a:xfrm>
            <a:off x="0" y="0"/>
            <a:ext cx="209550" cy="104775"/>
          </a:xfrm>
          <a:prstGeom prst="rect">
            <a:avLst/>
          </a:prstGeom>
          <a:noFill/>
        </p:spPr>
      </p:pic>
      <p:pic>
        <p:nvPicPr>
          <p:cNvPr id="2065" name="Picture 17" descr="Флаг Франции"/>
          <p:cNvPicPr>
            <a:picLocks noChangeAspect="1" noChangeArrowheads="1"/>
          </p:cNvPicPr>
          <p:nvPr/>
        </p:nvPicPr>
        <p:blipFill>
          <a:blip r:embed="rId28" r:link="rId29" cstate="print"/>
          <a:srcRect/>
          <a:stretch>
            <a:fillRect/>
          </a:stretch>
        </p:blipFill>
        <p:spPr bwMode="auto">
          <a:xfrm>
            <a:off x="0" y="0"/>
            <a:ext cx="209550" cy="142875"/>
          </a:xfrm>
          <a:prstGeom prst="rect">
            <a:avLst/>
          </a:prstGeom>
          <a:noFill/>
        </p:spPr>
      </p:pic>
      <p:pic>
        <p:nvPicPr>
          <p:cNvPr id="2064" name="Picture 16" descr="Флаг Мексики"/>
          <p:cNvPicPr>
            <a:picLocks noChangeAspect="1" noChangeArrowheads="1"/>
          </p:cNvPicPr>
          <p:nvPr/>
        </p:nvPicPr>
        <p:blipFill>
          <a:blip r:embed="rId44" r:link="rId45" cstate="print"/>
          <a:srcRect/>
          <a:stretch>
            <a:fillRect/>
          </a:stretch>
        </p:blipFill>
        <p:spPr bwMode="auto">
          <a:xfrm>
            <a:off x="0" y="0"/>
            <a:ext cx="209550" cy="123825"/>
          </a:xfrm>
          <a:prstGeom prst="rect">
            <a:avLst/>
          </a:prstGeom>
          <a:noFill/>
        </p:spPr>
      </p:pic>
      <p:pic>
        <p:nvPicPr>
          <p:cNvPr id="2063" name="Picture 15" descr="Флаг Дании"/>
          <p:cNvPicPr>
            <a:picLocks noChangeAspect="1" noChangeArrowheads="1"/>
          </p:cNvPicPr>
          <p:nvPr/>
        </p:nvPicPr>
        <p:blipFill>
          <a:blip r:embed="rId60" r:link="rId61" cstate="print"/>
          <a:srcRect/>
          <a:stretch>
            <a:fillRect/>
          </a:stretch>
        </p:blipFill>
        <p:spPr bwMode="auto">
          <a:xfrm>
            <a:off x="0" y="0"/>
            <a:ext cx="209550" cy="161925"/>
          </a:xfrm>
          <a:prstGeom prst="rect">
            <a:avLst/>
          </a:prstGeom>
          <a:noFill/>
        </p:spPr>
      </p:pic>
      <p:pic>
        <p:nvPicPr>
          <p:cNvPr id="2062" name="Picture 14" descr="Флаг Индии"/>
          <p:cNvPicPr>
            <a:picLocks noChangeAspect="1" noChangeArrowheads="1"/>
          </p:cNvPicPr>
          <p:nvPr/>
        </p:nvPicPr>
        <p:blipFill>
          <a:blip r:embed="rId62" r:link="rId63" cstate="print"/>
          <a:srcRect/>
          <a:stretch>
            <a:fillRect/>
          </a:stretch>
        </p:blipFill>
        <p:spPr bwMode="auto">
          <a:xfrm>
            <a:off x="0" y="0"/>
            <a:ext cx="209550" cy="142875"/>
          </a:xfrm>
          <a:prstGeom prst="rect">
            <a:avLst/>
          </a:prstGeom>
          <a:noFill/>
        </p:spPr>
      </p:pic>
      <p:pic>
        <p:nvPicPr>
          <p:cNvPr id="2061" name="Picture 13" descr="Флаг Чехословакии"/>
          <p:cNvPicPr>
            <a:picLocks noChangeAspect="1" noChangeArrowheads="1"/>
          </p:cNvPicPr>
          <p:nvPr/>
        </p:nvPicPr>
        <p:blipFill>
          <a:blip r:embed="rId64" r:link="rId65" cstate="print"/>
          <a:srcRect/>
          <a:stretch>
            <a:fillRect/>
          </a:stretch>
        </p:blipFill>
        <p:spPr bwMode="auto">
          <a:xfrm>
            <a:off x="0" y="0"/>
            <a:ext cx="209550" cy="142875"/>
          </a:xfrm>
          <a:prstGeom prst="rect">
            <a:avLst/>
          </a:prstGeom>
          <a:noFill/>
        </p:spPr>
      </p:pic>
      <p:pic>
        <p:nvPicPr>
          <p:cNvPr id="2060" name="Picture 12" descr="Флаг Канады"/>
          <p:cNvPicPr>
            <a:picLocks noChangeAspect="1" noChangeArrowheads="1"/>
          </p:cNvPicPr>
          <p:nvPr/>
        </p:nvPicPr>
        <p:blipFill>
          <a:blip r:embed="rId66" r:link="rId67" cstate="print"/>
          <a:srcRect/>
          <a:stretch>
            <a:fillRect/>
          </a:stretch>
        </p:blipFill>
        <p:spPr bwMode="auto">
          <a:xfrm>
            <a:off x="0" y="0"/>
            <a:ext cx="209550" cy="104775"/>
          </a:xfrm>
          <a:prstGeom prst="rect">
            <a:avLst/>
          </a:prstGeom>
          <a:noFill/>
        </p:spPr>
      </p:pic>
      <p:pic>
        <p:nvPicPr>
          <p:cNvPr id="2059" name="Picture 11" descr="Флаг Австралии"/>
          <p:cNvPicPr>
            <a:picLocks noChangeAspect="1" noChangeArrowheads="1"/>
          </p:cNvPicPr>
          <p:nvPr/>
        </p:nvPicPr>
        <p:blipFill>
          <a:blip r:embed="rId68" r:link="rId69" cstate="print"/>
          <a:srcRect/>
          <a:stretch>
            <a:fillRect/>
          </a:stretch>
        </p:blipFill>
        <p:spPr bwMode="auto">
          <a:xfrm>
            <a:off x="0" y="0"/>
            <a:ext cx="209550" cy="104775"/>
          </a:xfrm>
          <a:prstGeom prst="rect">
            <a:avLst/>
          </a:prstGeom>
          <a:noFill/>
        </p:spPr>
      </p:pic>
      <p:pic>
        <p:nvPicPr>
          <p:cNvPr id="2058" name="Picture 10" descr="Флаг Франции"/>
          <p:cNvPicPr>
            <a:picLocks noChangeAspect="1" noChangeArrowheads="1"/>
          </p:cNvPicPr>
          <p:nvPr/>
        </p:nvPicPr>
        <p:blipFill>
          <a:blip r:embed="rId28" r:link="rId29" cstate="print"/>
          <a:srcRect/>
          <a:stretch>
            <a:fillRect/>
          </a:stretch>
        </p:blipFill>
        <p:spPr bwMode="auto">
          <a:xfrm>
            <a:off x="0" y="0"/>
            <a:ext cx="209550" cy="142875"/>
          </a:xfrm>
          <a:prstGeom prst="rect">
            <a:avLst/>
          </a:prstGeom>
          <a:noFill/>
        </p:spPr>
      </p:pic>
      <p:pic>
        <p:nvPicPr>
          <p:cNvPr id="2057" name="Picture 9" descr="Флаг СССР"/>
          <p:cNvPicPr>
            <a:picLocks noChangeAspect="1" noChangeArrowheads="1"/>
          </p:cNvPicPr>
          <p:nvPr/>
        </p:nvPicPr>
        <p:blipFill>
          <a:blip r:embed="rId70" r:link="rId71" cstate="print"/>
          <a:srcRect/>
          <a:stretch>
            <a:fillRect/>
          </a:stretch>
        </p:blipFill>
        <p:spPr bwMode="auto">
          <a:xfrm>
            <a:off x="0" y="0"/>
            <a:ext cx="209550" cy="104775"/>
          </a:xfrm>
          <a:prstGeom prst="rect">
            <a:avLst/>
          </a:prstGeom>
          <a:noFill/>
        </p:spPr>
      </p:pic>
      <p:pic>
        <p:nvPicPr>
          <p:cNvPr id="2056" name="Picture 8" descr="Флаг США"/>
          <p:cNvPicPr>
            <a:picLocks noChangeAspect="1" noChangeArrowheads="1"/>
          </p:cNvPicPr>
          <p:nvPr/>
        </p:nvPicPr>
        <p:blipFill>
          <a:blip r:embed="rId72" r:link="rId73" cstate="print"/>
          <a:srcRect/>
          <a:stretch>
            <a:fillRect/>
          </a:stretch>
        </p:blipFill>
        <p:spPr bwMode="auto">
          <a:xfrm>
            <a:off x="0" y="0"/>
            <a:ext cx="209550" cy="114300"/>
          </a:xfrm>
          <a:prstGeom prst="rect">
            <a:avLst/>
          </a:prstGeom>
          <a:noFill/>
        </p:spPr>
      </p:pic>
      <p:pic>
        <p:nvPicPr>
          <p:cNvPr id="2055" name="Picture 7" descr="Флаг Японии"/>
          <p:cNvPicPr>
            <a:picLocks noChangeAspect="1" noChangeArrowheads="1"/>
          </p:cNvPicPr>
          <p:nvPr/>
        </p:nvPicPr>
        <p:blipFill>
          <a:blip r:embed="rId74" r:link="rId75" cstate="print"/>
          <a:srcRect/>
          <a:stretch>
            <a:fillRect/>
          </a:stretch>
        </p:blipFill>
        <p:spPr bwMode="auto">
          <a:xfrm>
            <a:off x="0" y="0"/>
            <a:ext cx="209550" cy="142875"/>
          </a:xfrm>
          <a:prstGeom prst="rect">
            <a:avLst/>
          </a:prstGeom>
          <a:noFill/>
        </p:spPr>
      </p:pic>
      <p:pic>
        <p:nvPicPr>
          <p:cNvPr id="2054" name="Picture 6" descr="Флаг Китайской Народной Республики"/>
          <p:cNvPicPr>
            <a:picLocks noChangeAspect="1" noChangeArrowheads="1"/>
          </p:cNvPicPr>
          <p:nvPr/>
        </p:nvPicPr>
        <p:blipFill>
          <a:blip r:embed="rId76" r:link="rId77" cstate="print"/>
          <a:srcRect/>
          <a:stretch>
            <a:fillRect/>
          </a:stretch>
        </p:blipFill>
        <p:spPr bwMode="auto">
          <a:xfrm>
            <a:off x="0" y="0"/>
            <a:ext cx="209550" cy="142875"/>
          </a:xfrm>
          <a:prstGeom prst="rect">
            <a:avLst/>
          </a:prstGeom>
          <a:noFill/>
        </p:spPr>
      </p:pic>
      <p:pic>
        <p:nvPicPr>
          <p:cNvPr id="2053" name="Picture 5" descr="Флаг Бразилии"/>
          <p:cNvPicPr>
            <a:picLocks noChangeAspect="1" noChangeArrowheads="1"/>
          </p:cNvPicPr>
          <p:nvPr/>
        </p:nvPicPr>
        <p:blipFill>
          <a:blip r:embed="rId78" r:link="rId79" cstate="print"/>
          <a:srcRect/>
          <a:stretch>
            <a:fillRect/>
          </a:stretch>
        </p:blipFill>
        <p:spPr bwMode="auto">
          <a:xfrm>
            <a:off x="0" y="0"/>
            <a:ext cx="209550" cy="142875"/>
          </a:xfrm>
          <a:prstGeom prst="rect">
            <a:avLst/>
          </a:prstGeom>
          <a:noFill/>
        </p:spPr>
      </p:pic>
      <p:pic>
        <p:nvPicPr>
          <p:cNvPr id="2052" name="Picture 4" descr="Флаг Италии"/>
          <p:cNvPicPr>
            <a:picLocks noChangeAspect="1" noChangeArrowheads="1"/>
          </p:cNvPicPr>
          <p:nvPr/>
        </p:nvPicPr>
        <p:blipFill>
          <a:blip r:embed="rId80" r:link="rId81" cstate="print"/>
          <a:srcRect/>
          <a:stretch>
            <a:fillRect/>
          </a:stretch>
        </p:blipFill>
        <p:spPr bwMode="auto">
          <a:xfrm>
            <a:off x="0" y="0"/>
            <a:ext cx="209550" cy="142875"/>
          </a:xfrm>
          <a:prstGeom prst="rect">
            <a:avLst/>
          </a:prstGeom>
          <a:noFill/>
        </p:spPr>
      </p:pic>
      <p:pic>
        <p:nvPicPr>
          <p:cNvPr id="2051" name="Picture 3" descr="Флаг Норвегии"/>
          <p:cNvPicPr>
            <a:picLocks noChangeAspect="1" noChangeArrowheads="1"/>
          </p:cNvPicPr>
          <p:nvPr/>
        </p:nvPicPr>
        <p:blipFill>
          <a:blip r:embed="rId82" r:link="rId83" cstate="print"/>
          <a:srcRect/>
          <a:stretch>
            <a:fillRect/>
          </a:stretch>
        </p:blipFill>
        <p:spPr bwMode="auto">
          <a:xfrm>
            <a:off x="0" y="0"/>
            <a:ext cx="209550" cy="152400"/>
          </a:xfrm>
          <a:prstGeom prst="rect">
            <a:avLst/>
          </a:prstGeom>
          <a:noFill/>
        </p:spPr>
      </p:pic>
      <p:pic>
        <p:nvPicPr>
          <p:cNvPr id="2050" name="Picture 2" descr="Флаг Австралии"/>
          <p:cNvPicPr>
            <a:picLocks noChangeAspect="1" noChangeArrowheads="1"/>
          </p:cNvPicPr>
          <p:nvPr/>
        </p:nvPicPr>
        <p:blipFill>
          <a:blip r:embed="rId68" r:link="rId69" cstate="print"/>
          <a:srcRect/>
          <a:stretch>
            <a:fillRect/>
          </a:stretch>
        </p:blipFill>
        <p:spPr bwMode="auto">
          <a:xfrm>
            <a:off x="0" y="0"/>
            <a:ext cx="209550" cy="104775"/>
          </a:xfrm>
          <a:prstGeom prst="rect">
            <a:avLst/>
          </a:prstGeom>
          <a:noFill/>
        </p:spPr>
      </p:pic>
      <p:pic>
        <p:nvPicPr>
          <p:cNvPr id="2049" name="Picture 1" descr="Флаг ЮАР"/>
          <p:cNvPicPr>
            <a:picLocks noChangeAspect="1" noChangeArrowheads="1"/>
          </p:cNvPicPr>
          <p:nvPr/>
        </p:nvPicPr>
        <p:blipFill>
          <a:blip r:embed="rId84" r:link="rId85" cstate="print"/>
          <a:srcRect/>
          <a:stretch>
            <a:fillRect/>
          </a:stretch>
        </p:blipFill>
        <p:spPr bwMode="auto">
          <a:xfrm>
            <a:off x="0" y="0"/>
            <a:ext cx="209550" cy="142875"/>
          </a:xfrm>
          <a:prstGeom prst="rect">
            <a:avLst/>
          </a:prstGeom>
          <a:noFill/>
        </p:spPr>
      </p:pic>
      <p:pic>
        <p:nvPicPr>
          <p:cNvPr id="2118" name="Picture 70" descr="Флаг Франции"/>
          <p:cNvPicPr>
            <a:picLocks noChangeAspect="1" noChangeArrowheads="1"/>
          </p:cNvPicPr>
          <p:nvPr/>
        </p:nvPicPr>
        <p:blipFill>
          <a:blip r:embed="rId28" r:link="rId29" cstate="print"/>
          <a:srcRect/>
          <a:stretch>
            <a:fillRect/>
          </a:stretch>
        </p:blipFill>
        <p:spPr bwMode="auto">
          <a:xfrm>
            <a:off x="0" y="0"/>
            <a:ext cx="209550" cy="142875"/>
          </a:xfrm>
          <a:prstGeom prst="rect">
            <a:avLst/>
          </a:prstGeom>
          <a:noFill/>
        </p:spPr>
      </p:pic>
      <p:pic>
        <p:nvPicPr>
          <p:cNvPr id="2117" name="Picture 69" descr="Флаг Италии (1861-1946)"/>
          <p:cNvPicPr>
            <a:picLocks noChangeAspect="1" noChangeArrowheads="1"/>
          </p:cNvPicPr>
          <p:nvPr/>
        </p:nvPicPr>
        <p:blipFill>
          <a:blip r:embed="rId30" r:link="rId31" cstate="print"/>
          <a:srcRect/>
          <a:stretch>
            <a:fillRect/>
          </a:stretch>
        </p:blipFill>
        <p:spPr bwMode="auto">
          <a:xfrm>
            <a:off x="0" y="0"/>
            <a:ext cx="209550" cy="142875"/>
          </a:xfrm>
          <a:prstGeom prst="rect">
            <a:avLst/>
          </a:prstGeom>
          <a:noFill/>
        </p:spPr>
      </p:pic>
      <p:pic>
        <p:nvPicPr>
          <p:cNvPr id="2116" name="Picture 68" descr="Флаг Германии (1871—1918, 1933—1935)"/>
          <p:cNvPicPr>
            <a:picLocks noChangeAspect="1" noChangeArrowheads="1"/>
          </p:cNvPicPr>
          <p:nvPr/>
        </p:nvPicPr>
        <p:blipFill>
          <a:blip r:embed="rId32" r:link="rId33" cstate="print"/>
          <a:srcRect/>
          <a:stretch>
            <a:fillRect/>
          </a:stretch>
        </p:blipFill>
        <p:spPr bwMode="auto">
          <a:xfrm>
            <a:off x="0" y="0"/>
            <a:ext cx="209550" cy="142875"/>
          </a:xfrm>
          <a:prstGeom prst="rect">
            <a:avLst/>
          </a:prstGeom>
          <a:noFill/>
        </p:spPr>
      </p:pic>
      <p:pic>
        <p:nvPicPr>
          <p:cNvPr id="2115" name="Picture 67" descr="Флаг Великобритании"/>
          <p:cNvPicPr>
            <a:picLocks noChangeAspect="1" noChangeArrowheads="1"/>
          </p:cNvPicPr>
          <p:nvPr/>
        </p:nvPicPr>
        <p:blipFill>
          <a:blip r:embed="rId34" r:link="rId35" cstate="print"/>
          <a:srcRect/>
          <a:stretch>
            <a:fillRect/>
          </a:stretch>
        </p:blipFill>
        <p:spPr bwMode="auto">
          <a:xfrm>
            <a:off x="0" y="0"/>
            <a:ext cx="209550" cy="104775"/>
          </a:xfrm>
          <a:prstGeom prst="rect">
            <a:avLst/>
          </a:prstGeom>
          <a:noFill/>
        </p:spPr>
      </p:pic>
      <p:pic>
        <p:nvPicPr>
          <p:cNvPr id="2114" name="Picture 66" descr="Флаг США"/>
          <p:cNvPicPr>
            <a:picLocks noChangeAspect="1" noChangeArrowheads="1"/>
          </p:cNvPicPr>
          <p:nvPr/>
        </p:nvPicPr>
        <p:blipFill>
          <a:blip r:embed="rId36" r:link="rId37" cstate="print"/>
          <a:srcRect/>
          <a:stretch>
            <a:fillRect/>
          </a:stretch>
        </p:blipFill>
        <p:spPr bwMode="auto">
          <a:xfrm>
            <a:off x="0" y="0"/>
            <a:ext cx="209550" cy="114300"/>
          </a:xfrm>
          <a:prstGeom prst="rect">
            <a:avLst/>
          </a:prstGeom>
          <a:noFill/>
        </p:spPr>
      </p:pic>
      <p:pic>
        <p:nvPicPr>
          <p:cNvPr id="2113" name="Picture 65" descr="Флаг Швейцарии"/>
          <p:cNvPicPr>
            <a:picLocks noChangeAspect="1" noChangeArrowheads="1"/>
          </p:cNvPicPr>
          <p:nvPr/>
        </p:nvPicPr>
        <p:blipFill>
          <a:blip r:embed="rId38" r:link="rId39" cstate="print"/>
          <a:srcRect/>
          <a:stretch>
            <a:fillRect/>
          </a:stretch>
        </p:blipFill>
        <p:spPr bwMode="auto">
          <a:xfrm>
            <a:off x="0" y="0"/>
            <a:ext cx="171450" cy="171450"/>
          </a:xfrm>
          <a:prstGeom prst="rect">
            <a:avLst/>
          </a:prstGeom>
          <a:noFill/>
        </p:spPr>
      </p:pic>
      <p:pic>
        <p:nvPicPr>
          <p:cNvPr id="2112" name="Picture 64" descr="Флаг Российской империи"/>
          <p:cNvPicPr>
            <a:picLocks noChangeAspect="1" noChangeArrowheads="1"/>
          </p:cNvPicPr>
          <p:nvPr/>
        </p:nvPicPr>
        <p:blipFill>
          <a:blip r:embed="rId40" r:link="rId41" cstate="print"/>
          <a:srcRect/>
          <a:stretch>
            <a:fillRect/>
          </a:stretch>
        </p:blipFill>
        <p:spPr bwMode="auto">
          <a:xfrm>
            <a:off x="0" y="0"/>
            <a:ext cx="209550" cy="142875"/>
          </a:xfrm>
          <a:prstGeom prst="rect">
            <a:avLst/>
          </a:prstGeom>
          <a:noFill/>
        </p:spPr>
      </p:pic>
      <p:pic>
        <p:nvPicPr>
          <p:cNvPr id="2111" name="Picture 63" descr="Флаг Франции"/>
          <p:cNvPicPr>
            <a:picLocks noChangeAspect="1" noChangeArrowheads="1"/>
          </p:cNvPicPr>
          <p:nvPr/>
        </p:nvPicPr>
        <p:blipFill>
          <a:blip r:embed="rId28" r:link="rId29" cstate="print"/>
          <a:srcRect/>
          <a:stretch>
            <a:fillRect/>
          </a:stretch>
        </p:blipFill>
        <p:spPr bwMode="auto">
          <a:xfrm>
            <a:off x="0" y="0"/>
            <a:ext cx="209550" cy="142875"/>
          </a:xfrm>
          <a:prstGeom prst="rect">
            <a:avLst/>
          </a:prstGeom>
          <a:noFill/>
        </p:spPr>
      </p:pic>
      <p:pic>
        <p:nvPicPr>
          <p:cNvPr id="2110" name="Picture 62" descr="Флаг Австро-Венгрии"/>
          <p:cNvPicPr>
            <a:picLocks noChangeAspect="1" noChangeArrowheads="1"/>
          </p:cNvPicPr>
          <p:nvPr/>
        </p:nvPicPr>
        <p:blipFill>
          <a:blip r:embed="rId42" r:link="rId43" cstate="print"/>
          <a:srcRect/>
          <a:stretch>
            <a:fillRect/>
          </a:stretch>
        </p:blipFill>
        <p:spPr bwMode="auto">
          <a:xfrm>
            <a:off x="0" y="0"/>
            <a:ext cx="209550" cy="142875"/>
          </a:xfrm>
          <a:prstGeom prst="rect">
            <a:avLst/>
          </a:prstGeom>
          <a:noFill/>
        </p:spPr>
      </p:pic>
      <p:pic>
        <p:nvPicPr>
          <p:cNvPr id="2109" name="Picture 61" descr="Флаг Мексики"/>
          <p:cNvPicPr>
            <a:picLocks noChangeAspect="1" noChangeArrowheads="1"/>
          </p:cNvPicPr>
          <p:nvPr/>
        </p:nvPicPr>
        <p:blipFill>
          <a:blip r:embed="rId44" r:link="rId45" cstate="print"/>
          <a:srcRect/>
          <a:stretch>
            <a:fillRect/>
          </a:stretch>
        </p:blipFill>
        <p:spPr bwMode="auto">
          <a:xfrm>
            <a:off x="0" y="0"/>
            <a:ext cx="209550" cy="123825"/>
          </a:xfrm>
          <a:prstGeom prst="rect">
            <a:avLst/>
          </a:prstGeom>
          <a:noFill/>
        </p:spPr>
      </p:pic>
      <p:pic>
        <p:nvPicPr>
          <p:cNvPr id="2108" name="Picture 60" descr="Флаг Швеции"/>
          <p:cNvPicPr>
            <a:picLocks noChangeAspect="1" noChangeArrowheads="1"/>
          </p:cNvPicPr>
          <p:nvPr/>
        </p:nvPicPr>
        <p:blipFill>
          <a:blip r:embed="rId46" r:link="rId47" cstate="print"/>
          <a:srcRect/>
          <a:stretch>
            <a:fillRect/>
          </a:stretch>
        </p:blipFill>
        <p:spPr bwMode="auto">
          <a:xfrm>
            <a:off x="0" y="0"/>
            <a:ext cx="209550" cy="133350"/>
          </a:xfrm>
          <a:prstGeom prst="rect">
            <a:avLst/>
          </a:prstGeom>
          <a:noFill/>
        </p:spPr>
      </p:pic>
      <p:pic>
        <p:nvPicPr>
          <p:cNvPr id="2107" name="Picture 59" descr="Флаг Канады"/>
          <p:cNvPicPr>
            <a:picLocks noChangeAspect="1" noChangeArrowheads="1"/>
          </p:cNvPicPr>
          <p:nvPr/>
        </p:nvPicPr>
        <p:blipFill>
          <a:blip r:embed="rId48" r:link="rId49" cstate="print"/>
          <a:srcRect/>
          <a:stretch>
            <a:fillRect/>
          </a:stretch>
        </p:blipFill>
        <p:spPr bwMode="auto">
          <a:xfrm>
            <a:off x="0" y="0"/>
            <a:ext cx="209550" cy="104775"/>
          </a:xfrm>
          <a:prstGeom prst="rect">
            <a:avLst/>
          </a:prstGeom>
          <a:noFill/>
        </p:spPr>
      </p:pic>
      <p:pic>
        <p:nvPicPr>
          <p:cNvPr id="2106" name="Picture 58" descr="Флаг Бельгии"/>
          <p:cNvPicPr>
            <a:picLocks noChangeAspect="1" noChangeArrowheads="1"/>
          </p:cNvPicPr>
          <p:nvPr/>
        </p:nvPicPr>
        <p:blipFill>
          <a:blip r:embed="rId50" r:link="rId51" cstate="print"/>
          <a:srcRect/>
          <a:stretch>
            <a:fillRect/>
          </a:stretch>
        </p:blipFill>
        <p:spPr bwMode="auto">
          <a:xfrm>
            <a:off x="0" y="0"/>
            <a:ext cx="209550" cy="142875"/>
          </a:xfrm>
          <a:prstGeom prst="rect">
            <a:avLst/>
          </a:prstGeom>
          <a:noFill/>
        </p:spPr>
      </p:pic>
      <p:pic>
        <p:nvPicPr>
          <p:cNvPr id="2105" name="Picture 57" descr="Флаг Испании (1785-1873 и 1875-1931)"/>
          <p:cNvPicPr>
            <a:picLocks noChangeAspect="1" noChangeArrowheads="1"/>
          </p:cNvPicPr>
          <p:nvPr/>
        </p:nvPicPr>
        <p:blipFill>
          <a:blip r:embed="rId52" r:link="rId53" cstate="print"/>
          <a:srcRect/>
          <a:stretch>
            <a:fillRect/>
          </a:stretch>
        </p:blipFill>
        <p:spPr bwMode="auto">
          <a:xfrm>
            <a:off x="0" y="0"/>
            <a:ext cx="209550" cy="142875"/>
          </a:xfrm>
          <a:prstGeom prst="rect">
            <a:avLst/>
          </a:prstGeom>
          <a:noFill/>
        </p:spPr>
      </p:pic>
      <p:pic>
        <p:nvPicPr>
          <p:cNvPr id="2104" name="Picture 56" descr="Флаг ЮАР (1927-1994)"/>
          <p:cNvPicPr>
            <a:picLocks noChangeAspect="1" noChangeArrowheads="1"/>
          </p:cNvPicPr>
          <p:nvPr/>
        </p:nvPicPr>
        <p:blipFill>
          <a:blip r:embed="rId54" r:link="rId55" cstate="print"/>
          <a:srcRect/>
          <a:stretch>
            <a:fillRect/>
          </a:stretch>
        </p:blipFill>
        <p:spPr bwMode="auto">
          <a:xfrm>
            <a:off x="0" y="0"/>
            <a:ext cx="209550" cy="142875"/>
          </a:xfrm>
          <a:prstGeom prst="rect">
            <a:avLst/>
          </a:prstGeom>
          <a:noFill/>
        </p:spPr>
      </p:pic>
      <p:pic>
        <p:nvPicPr>
          <p:cNvPr id="2103" name="Picture 55" descr="Флаг США (48 звёзд)"/>
          <p:cNvPicPr>
            <a:picLocks noChangeAspect="1" noChangeArrowheads="1"/>
          </p:cNvPicPr>
          <p:nvPr/>
        </p:nvPicPr>
        <p:blipFill>
          <a:blip r:embed="rId56" r:link="rId57" cstate="print"/>
          <a:srcRect/>
          <a:stretch>
            <a:fillRect/>
          </a:stretch>
        </p:blipFill>
        <p:spPr bwMode="auto">
          <a:xfrm>
            <a:off x="0" y="0"/>
            <a:ext cx="209550" cy="114300"/>
          </a:xfrm>
          <a:prstGeom prst="rect">
            <a:avLst/>
          </a:prstGeom>
          <a:noFill/>
        </p:spPr>
      </p:pic>
      <p:pic>
        <p:nvPicPr>
          <p:cNvPr id="2102" name="Picture 54" descr="Флаг СССР"/>
          <p:cNvPicPr>
            <a:picLocks noChangeAspect="1" noChangeArrowheads="1"/>
          </p:cNvPicPr>
          <p:nvPr/>
        </p:nvPicPr>
        <p:blipFill>
          <a:blip r:embed="rId58" r:link="rId59" cstate="print"/>
          <a:srcRect/>
          <a:stretch>
            <a:fillRect/>
          </a:stretch>
        </p:blipFill>
        <p:spPr bwMode="auto">
          <a:xfrm>
            <a:off x="0" y="0"/>
            <a:ext cx="209550" cy="104775"/>
          </a:xfrm>
          <a:prstGeom prst="rect">
            <a:avLst/>
          </a:prstGeom>
          <a:noFill/>
        </p:spPr>
      </p:pic>
      <p:pic>
        <p:nvPicPr>
          <p:cNvPr id="2101" name="Picture 53" descr="Флаг Великобритании"/>
          <p:cNvPicPr>
            <a:picLocks noChangeAspect="1" noChangeArrowheads="1"/>
          </p:cNvPicPr>
          <p:nvPr/>
        </p:nvPicPr>
        <p:blipFill>
          <a:blip r:embed="rId34" r:link="rId35" cstate="print"/>
          <a:srcRect/>
          <a:stretch>
            <a:fillRect/>
          </a:stretch>
        </p:blipFill>
        <p:spPr bwMode="auto">
          <a:xfrm>
            <a:off x="0" y="0"/>
            <a:ext cx="209550" cy="104775"/>
          </a:xfrm>
          <a:prstGeom prst="rect">
            <a:avLst/>
          </a:prstGeom>
          <a:noFill/>
        </p:spPr>
      </p:pic>
      <p:pic>
        <p:nvPicPr>
          <p:cNvPr id="2100" name="Picture 52" descr="Флаг Франции"/>
          <p:cNvPicPr>
            <a:picLocks noChangeAspect="1" noChangeArrowheads="1"/>
          </p:cNvPicPr>
          <p:nvPr/>
        </p:nvPicPr>
        <p:blipFill>
          <a:blip r:embed="rId28" r:link="rId29" cstate="print"/>
          <a:srcRect/>
          <a:stretch>
            <a:fillRect/>
          </a:stretch>
        </p:blipFill>
        <p:spPr bwMode="auto">
          <a:xfrm>
            <a:off x="0" y="0"/>
            <a:ext cx="209550" cy="142875"/>
          </a:xfrm>
          <a:prstGeom prst="rect">
            <a:avLst/>
          </a:prstGeom>
          <a:noFill/>
        </p:spPr>
      </p:pic>
      <p:pic>
        <p:nvPicPr>
          <p:cNvPr id="2099" name="Picture 51" descr="Флаг Мексики"/>
          <p:cNvPicPr>
            <a:picLocks noChangeAspect="1" noChangeArrowheads="1"/>
          </p:cNvPicPr>
          <p:nvPr/>
        </p:nvPicPr>
        <p:blipFill>
          <a:blip r:embed="rId44" r:link="rId45" cstate="print"/>
          <a:srcRect/>
          <a:stretch>
            <a:fillRect/>
          </a:stretch>
        </p:blipFill>
        <p:spPr bwMode="auto">
          <a:xfrm>
            <a:off x="0" y="0"/>
            <a:ext cx="209550" cy="123825"/>
          </a:xfrm>
          <a:prstGeom prst="rect">
            <a:avLst/>
          </a:prstGeom>
          <a:noFill/>
        </p:spPr>
      </p:pic>
      <p:pic>
        <p:nvPicPr>
          <p:cNvPr id="2098" name="Picture 50" descr="Флаг Дании"/>
          <p:cNvPicPr>
            <a:picLocks noChangeAspect="1" noChangeArrowheads="1"/>
          </p:cNvPicPr>
          <p:nvPr/>
        </p:nvPicPr>
        <p:blipFill>
          <a:blip r:embed="rId60" r:link="rId61" cstate="print"/>
          <a:srcRect/>
          <a:stretch>
            <a:fillRect/>
          </a:stretch>
        </p:blipFill>
        <p:spPr bwMode="auto">
          <a:xfrm>
            <a:off x="0" y="0"/>
            <a:ext cx="209550" cy="161925"/>
          </a:xfrm>
          <a:prstGeom prst="rect">
            <a:avLst/>
          </a:prstGeom>
          <a:noFill/>
        </p:spPr>
      </p:pic>
      <p:pic>
        <p:nvPicPr>
          <p:cNvPr id="2097" name="Picture 49" descr="Флаг Индии"/>
          <p:cNvPicPr>
            <a:picLocks noChangeAspect="1" noChangeArrowheads="1"/>
          </p:cNvPicPr>
          <p:nvPr/>
        </p:nvPicPr>
        <p:blipFill>
          <a:blip r:embed="rId62" r:link="rId63" cstate="print"/>
          <a:srcRect/>
          <a:stretch>
            <a:fillRect/>
          </a:stretch>
        </p:blipFill>
        <p:spPr bwMode="auto">
          <a:xfrm>
            <a:off x="0" y="0"/>
            <a:ext cx="209550" cy="142875"/>
          </a:xfrm>
          <a:prstGeom prst="rect">
            <a:avLst/>
          </a:prstGeom>
          <a:noFill/>
        </p:spPr>
      </p:pic>
      <p:pic>
        <p:nvPicPr>
          <p:cNvPr id="2096" name="Picture 48" descr="Флаг Чехословакии"/>
          <p:cNvPicPr>
            <a:picLocks noChangeAspect="1" noChangeArrowheads="1"/>
          </p:cNvPicPr>
          <p:nvPr/>
        </p:nvPicPr>
        <p:blipFill>
          <a:blip r:embed="rId64" r:link="rId65" cstate="print"/>
          <a:srcRect/>
          <a:stretch>
            <a:fillRect/>
          </a:stretch>
        </p:blipFill>
        <p:spPr bwMode="auto">
          <a:xfrm>
            <a:off x="0" y="0"/>
            <a:ext cx="209550" cy="142875"/>
          </a:xfrm>
          <a:prstGeom prst="rect">
            <a:avLst/>
          </a:prstGeom>
          <a:noFill/>
        </p:spPr>
      </p:pic>
      <p:pic>
        <p:nvPicPr>
          <p:cNvPr id="2095" name="Picture 47" descr="Флаг Канады"/>
          <p:cNvPicPr>
            <a:picLocks noChangeAspect="1" noChangeArrowheads="1"/>
          </p:cNvPicPr>
          <p:nvPr/>
        </p:nvPicPr>
        <p:blipFill>
          <a:blip r:embed="rId66" r:link="rId67" cstate="print"/>
          <a:srcRect/>
          <a:stretch>
            <a:fillRect/>
          </a:stretch>
        </p:blipFill>
        <p:spPr bwMode="auto">
          <a:xfrm>
            <a:off x="0" y="0"/>
            <a:ext cx="209550" cy="104775"/>
          </a:xfrm>
          <a:prstGeom prst="rect">
            <a:avLst/>
          </a:prstGeom>
          <a:noFill/>
        </p:spPr>
      </p:pic>
      <p:pic>
        <p:nvPicPr>
          <p:cNvPr id="2094" name="Picture 46" descr="Флаг Австралии"/>
          <p:cNvPicPr>
            <a:picLocks noChangeAspect="1" noChangeArrowheads="1"/>
          </p:cNvPicPr>
          <p:nvPr/>
        </p:nvPicPr>
        <p:blipFill>
          <a:blip r:embed="rId68" r:link="rId69" cstate="print"/>
          <a:srcRect/>
          <a:stretch>
            <a:fillRect/>
          </a:stretch>
        </p:blipFill>
        <p:spPr bwMode="auto">
          <a:xfrm>
            <a:off x="0" y="0"/>
            <a:ext cx="209550" cy="104775"/>
          </a:xfrm>
          <a:prstGeom prst="rect">
            <a:avLst/>
          </a:prstGeom>
          <a:noFill/>
        </p:spPr>
      </p:pic>
      <p:pic>
        <p:nvPicPr>
          <p:cNvPr id="2093" name="Picture 45" descr="Флаг Франции"/>
          <p:cNvPicPr>
            <a:picLocks noChangeAspect="1" noChangeArrowheads="1"/>
          </p:cNvPicPr>
          <p:nvPr/>
        </p:nvPicPr>
        <p:blipFill>
          <a:blip r:embed="rId28" r:link="rId29" cstate="print"/>
          <a:srcRect/>
          <a:stretch>
            <a:fillRect/>
          </a:stretch>
        </p:blipFill>
        <p:spPr bwMode="auto">
          <a:xfrm>
            <a:off x="0" y="0"/>
            <a:ext cx="209550" cy="142875"/>
          </a:xfrm>
          <a:prstGeom prst="rect">
            <a:avLst/>
          </a:prstGeom>
          <a:noFill/>
        </p:spPr>
      </p:pic>
      <p:pic>
        <p:nvPicPr>
          <p:cNvPr id="2092" name="Picture 44" descr="Флаг СССР"/>
          <p:cNvPicPr>
            <a:picLocks noChangeAspect="1" noChangeArrowheads="1"/>
          </p:cNvPicPr>
          <p:nvPr/>
        </p:nvPicPr>
        <p:blipFill>
          <a:blip r:embed="rId70" r:link="rId71" cstate="print"/>
          <a:srcRect/>
          <a:stretch>
            <a:fillRect/>
          </a:stretch>
        </p:blipFill>
        <p:spPr bwMode="auto">
          <a:xfrm>
            <a:off x="0" y="0"/>
            <a:ext cx="209550" cy="104775"/>
          </a:xfrm>
          <a:prstGeom prst="rect">
            <a:avLst/>
          </a:prstGeom>
          <a:noFill/>
        </p:spPr>
      </p:pic>
      <p:pic>
        <p:nvPicPr>
          <p:cNvPr id="2091" name="Picture 43" descr="Флаг США"/>
          <p:cNvPicPr>
            <a:picLocks noChangeAspect="1" noChangeArrowheads="1"/>
          </p:cNvPicPr>
          <p:nvPr/>
        </p:nvPicPr>
        <p:blipFill>
          <a:blip r:embed="rId72" r:link="rId73" cstate="print"/>
          <a:srcRect/>
          <a:stretch>
            <a:fillRect/>
          </a:stretch>
        </p:blipFill>
        <p:spPr bwMode="auto">
          <a:xfrm>
            <a:off x="0" y="0"/>
            <a:ext cx="209550" cy="114300"/>
          </a:xfrm>
          <a:prstGeom prst="rect">
            <a:avLst/>
          </a:prstGeom>
          <a:noFill/>
        </p:spPr>
      </p:pic>
      <p:pic>
        <p:nvPicPr>
          <p:cNvPr id="2090" name="Picture 42" descr="Флаг Японии"/>
          <p:cNvPicPr>
            <a:picLocks noChangeAspect="1" noChangeArrowheads="1"/>
          </p:cNvPicPr>
          <p:nvPr/>
        </p:nvPicPr>
        <p:blipFill>
          <a:blip r:embed="rId74" r:link="rId75" cstate="print"/>
          <a:srcRect/>
          <a:stretch>
            <a:fillRect/>
          </a:stretch>
        </p:blipFill>
        <p:spPr bwMode="auto">
          <a:xfrm>
            <a:off x="0" y="0"/>
            <a:ext cx="209550" cy="142875"/>
          </a:xfrm>
          <a:prstGeom prst="rect">
            <a:avLst/>
          </a:prstGeom>
          <a:noFill/>
        </p:spPr>
      </p:pic>
      <p:pic>
        <p:nvPicPr>
          <p:cNvPr id="2089" name="Picture 41" descr="Флаг Китайской Народной Республики"/>
          <p:cNvPicPr>
            <a:picLocks noChangeAspect="1" noChangeArrowheads="1"/>
          </p:cNvPicPr>
          <p:nvPr/>
        </p:nvPicPr>
        <p:blipFill>
          <a:blip r:embed="rId76" r:link="rId77" cstate="print"/>
          <a:srcRect/>
          <a:stretch>
            <a:fillRect/>
          </a:stretch>
        </p:blipFill>
        <p:spPr bwMode="auto">
          <a:xfrm>
            <a:off x="0" y="0"/>
            <a:ext cx="209550" cy="142875"/>
          </a:xfrm>
          <a:prstGeom prst="rect">
            <a:avLst/>
          </a:prstGeom>
          <a:noFill/>
        </p:spPr>
      </p:pic>
      <p:pic>
        <p:nvPicPr>
          <p:cNvPr id="2088" name="Picture 40" descr="Флаг Бразилии"/>
          <p:cNvPicPr>
            <a:picLocks noChangeAspect="1" noChangeArrowheads="1"/>
          </p:cNvPicPr>
          <p:nvPr/>
        </p:nvPicPr>
        <p:blipFill>
          <a:blip r:embed="rId78" r:link="rId79" cstate="print"/>
          <a:srcRect/>
          <a:stretch>
            <a:fillRect/>
          </a:stretch>
        </p:blipFill>
        <p:spPr bwMode="auto">
          <a:xfrm>
            <a:off x="0" y="0"/>
            <a:ext cx="209550" cy="142875"/>
          </a:xfrm>
          <a:prstGeom prst="rect">
            <a:avLst/>
          </a:prstGeom>
          <a:noFill/>
        </p:spPr>
      </p:pic>
      <p:pic>
        <p:nvPicPr>
          <p:cNvPr id="2087" name="Picture 39" descr="Флаг Италии"/>
          <p:cNvPicPr>
            <a:picLocks noChangeAspect="1" noChangeArrowheads="1"/>
          </p:cNvPicPr>
          <p:nvPr/>
        </p:nvPicPr>
        <p:blipFill>
          <a:blip r:embed="rId80" r:link="rId81" cstate="print"/>
          <a:srcRect/>
          <a:stretch>
            <a:fillRect/>
          </a:stretch>
        </p:blipFill>
        <p:spPr bwMode="auto">
          <a:xfrm>
            <a:off x="0" y="0"/>
            <a:ext cx="209550" cy="142875"/>
          </a:xfrm>
          <a:prstGeom prst="rect">
            <a:avLst/>
          </a:prstGeom>
          <a:noFill/>
        </p:spPr>
      </p:pic>
      <p:pic>
        <p:nvPicPr>
          <p:cNvPr id="2086" name="Picture 38" descr="Флаг Норвегии"/>
          <p:cNvPicPr>
            <a:picLocks noChangeAspect="1" noChangeArrowheads="1"/>
          </p:cNvPicPr>
          <p:nvPr/>
        </p:nvPicPr>
        <p:blipFill>
          <a:blip r:embed="rId82" r:link="rId83" cstate="print"/>
          <a:srcRect/>
          <a:stretch>
            <a:fillRect/>
          </a:stretch>
        </p:blipFill>
        <p:spPr bwMode="auto">
          <a:xfrm>
            <a:off x="0" y="0"/>
            <a:ext cx="209550" cy="152400"/>
          </a:xfrm>
          <a:prstGeom prst="rect">
            <a:avLst/>
          </a:prstGeom>
          <a:noFill/>
        </p:spPr>
      </p:pic>
      <p:pic>
        <p:nvPicPr>
          <p:cNvPr id="2085" name="Picture 37" descr="Флаг Австралии"/>
          <p:cNvPicPr>
            <a:picLocks noChangeAspect="1" noChangeArrowheads="1"/>
          </p:cNvPicPr>
          <p:nvPr/>
        </p:nvPicPr>
        <p:blipFill>
          <a:blip r:embed="rId68" r:link="rId69" cstate="print"/>
          <a:srcRect/>
          <a:stretch>
            <a:fillRect/>
          </a:stretch>
        </p:blipFill>
        <p:spPr bwMode="auto">
          <a:xfrm>
            <a:off x="0" y="0"/>
            <a:ext cx="209550" cy="104775"/>
          </a:xfrm>
          <a:prstGeom prst="rect">
            <a:avLst/>
          </a:prstGeom>
          <a:noFill/>
        </p:spPr>
      </p:pic>
      <p:pic>
        <p:nvPicPr>
          <p:cNvPr id="2084" name="Picture 36" descr="Флаг ЮАР"/>
          <p:cNvPicPr>
            <a:picLocks noChangeAspect="1" noChangeArrowheads="1"/>
          </p:cNvPicPr>
          <p:nvPr/>
        </p:nvPicPr>
        <p:blipFill>
          <a:blip r:embed="rId84" r:link="rId85" cstate="print"/>
          <a:srcRect/>
          <a:stretch>
            <a:fillRect/>
          </a:stretch>
        </p:blipFill>
        <p:spPr bwMode="auto">
          <a:xfrm>
            <a:off x="0" y="0"/>
            <a:ext cx="209550" cy="142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33ppqq.com/photo/56adfe954d366.jpg"/>
          <p:cNvPicPr>
            <a:picLocks noChangeAspect="1" noChangeArrowheads="1"/>
          </p:cNvPicPr>
          <p:nvPr/>
        </p:nvPicPr>
        <p:blipFill>
          <a:blip r:embed="rId2" cstate="print"/>
          <a:srcRect t="13173"/>
          <a:stretch>
            <a:fillRect/>
          </a:stretch>
        </p:blipFill>
        <p:spPr bwMode="auto">
          <a:xfrm>
            <a:off x="251520" y="464918"/>
            <a:ext cx="8346864" cy="54354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Слайд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67" y="648072"/>
            <a:ext cx="8701913" cy="544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Слайд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20688"/>
            <a:ext cx="8616761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Рис"/>
          <p:cNvPicPr>
            <a:picLocks noChangeAspect="1" noChangeArrowheads="1"/>
          </p:cNvPicPr>
          <p:nvPr/>
        </p:nvPicPr>
        <p:blipFill>
          <a:blip r:embed="rId2" cstate="print"/>
          <a:srcRect l="57153" t="27957"/>
          <a:stretch>
            <a:fillRect/>
          </a:stretch>
        </p:blipFill>
        <p:spPr bwMode="auto">
          <a:xfrm>
            <a:off x="1115616" y="404664"/>
            <a:ext cx="6530373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Рис"/>
          <p:cNvPicPr>
            <a:picLocks noChangeAspect="1" noChangeArrowheads="1"/>
          </p:cNvPicPr>
          <p:nvPr/>
        </p:nvPicPr>
        <p:blipFill>
          <a:blip r:embed="rId2" cstate="print"/>
          <a:srcRect r="40322"/>
          <a:stretch>
            <a:fillRect/>
          </a:stretch>
        </p:blipFill>
        <p:spPr bwMode="auto">
          <a:xfrm>
            <a:off x="699655" y="0"/>
            <a:ext cx="725672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D:\ГОКУ ГАМО в г. КИРОВСКЕ\сканированные фото\Кировск из Интернета\База ОПТЭ  на месте профилактория Тирвас.jpg"/>
          <p:cNvPicPr>
            <a:picLocks noChangeAspect="1" noChangeArrowheads="1"/>
          </p:cNvPicPr>
          <p:nvPr/>
        </p:nvPicPr>
        <p:blipFill>
          <a:blip r:embed="rId2" cstate="print"/>
          <a:srcRect l="3866" t="5584" r="1077" b="5584"/>
          <a:stretch>
            <a:fillRect/>
          </a:stretch>
        </p:blipFill>
        <p:spPr bwMode="auto">
          <a:xfrm>
            <a:off x="0" y="0"/>
            <a:ext cx="4355976" cy="2706627"/>
          </a:xfrm>
          <a:prstGeom prst="rect">
            <a:avLst/>
          </a:prstGeom>
          <a:noFill/>
        </p:spPr>
      </p:pic>
      <p:pic>
        <p:nvPicPr>
          <p:cNvPr id="21508" name="Picture 4" descr="D:\ГОКУ ГАМО в г. КИРОВСКЕ\сканированные фото\ФОНД 179 ОП 12\ф. Р-179 оп. 12, д. 861 Горно-химический техникум.jpg"/>
          <p:cNvPicPr>
            <a:picLocks noChangeAspect="1" noChangeArrowheads="1"/>
          </p:cNvPicPr>
          <p:nvPr/>
        </p:nvPicPr>
        <p:blipFill>
          <a:blip r:embed="rId3" cstate="print"/>
          <a:srcRect l="1460" t="2420" r="1460" b="2420"/>
          <a:stretch>
            <a:fillRect/>
          </a:stretch>
        </p:blipFill>
        <p:spPr bwMode="auto">
          <a:xfrm>
            <a:off x="4860032" y="404664"/>
            <a:ext cx="4283968" cy="2215846"/>
          </a:xfrm>
          <a:prstGeom prst="rect">
            <a:avLst/>
          </a:prstGeom>
          <a:noFill/>
        </p:spPr>
      </p:pic>
      <p:pic>
        <p:nvPicPr>
          <p:cNvPr id="21510" name="Picture 6" descr="Дом № 8 пос. Ботанический сад, построенный в 1939 году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3429000"/>
            <a:ext cx="3600400" cy="277284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79512" y="2852936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База ОПТЭ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004048" y="2780928"/>
            <a:ext cx="3816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Кировский горно-химический техникум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187624" y="6309320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Дом № 8 Ботанического сада. 1930-е гг.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D:\ГОКУ ГАМО в г. КИРОВСКЕ\сканированные фото\ФОНД 179 ОП 12\ф. Р-179 оп. 12, д. 378 На ст. Кандалакша, Куплетский Б.М., справа Бондштед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39098" cy="458112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55576" y="4653136"/>
            <a:ext cx="2843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Борис Михайлович </a:t>
            </a:r>
            <a:r>
              <a:rPr lang="ru-RU" dirty="0" err="1" smtClean="0"/>
              <a:t>Куплетский</a:t>
            </a:r>
            <a:endParaRPr lang="ru-RU" dirty="0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 b="5912"/>
          <a:stretch>
            <a:fillRect/>
          </a:stretch>
        </p:blipFill>
        <p:spPr bwMode="auto">
          <a:xfrm>
            <a:off x="5364088" y="13533"/>
            <a:ext cx="3779912" cy="6439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 l="2597" r="3415" b="9501"/>
          <a:stretch>
            <a:fillRect/>
          </a:stretch>
        </p:blipFill>
        <p:spPr bwMode="auto">
          <a:xfrm>
            <a:off x="395536" y="188640"/>
            <a:ext cx="8280920" cy="57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51520" y="6021288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отделе иностранной литературы в библиотеке Дома техники. 1937 г.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9036298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67544" y="4221088"/>
            <a:ext cx="6768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Общий вид горняцкого пос. Кукисвумчорр </a:t>
            </a:r>
          </a:p>
          <a:p>
            <a:pPr algn="ctr"/>
            <a:r>
              <a:rPr lang="ru-RU" dirty="0" smtClean="0"/>
              <a:t>и апатитового рудника им. С.М. Кирова . 1930-е гг.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6300028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Многоперфораторное</a:t>
            </a:r>
            <a:r>
              <a:rPr lang="ru-RU" dirty="0" smtClean="0"/>
              <a:t> бурение на апатитовом руднике. 1937 г.</a:t>
            </a:r>
            <a:endParaRPr lang="ru-RU" dirty="0"/>
          </a:p>
        </p:txBody>
      </p:sp>
      <p:pic>
        <p:nvPicPr>
          <p:cNvPr id="25602" name="Picture 2" descr="D:\ГОКУ ГАМО в г. КИРОВСКЕ\сканированные фото\ФОНД 179 ОП 12\ф. Р-179 оп. 12, д. 751 Многоперфораторное бурение. 1937 г..jpg"/>
          <p:cNvPicPr>
            <a:picLocks noChangeAspect="1" noChangeArrowheads="1"/>
          </p:cNvPicPr>
          <p:nvPr/>
        </p:nvPicPr>
        <p:blipFill>
          <a:blip r:embed="rId2" cstate="print"/>
          <a:srcRect l="1929" t="304" r="1891" b="4774"/>
          <a:stretch>
            <a:fillRect/>
          </a:stretch>
        </p:blipFill>
        <p:spPr bwMode="auto">
          <a:xfrm>
            <a:off x="755576" y="206642"/>
            <a:ext cx="7848872" cy="58866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D:\ГОКУ ГАМО в г. КИРОВСКЕ\сканированные фото\ФОНД 179 ОП 12\ф. Р-179 оп. 12, д. 351 Общий вид горы Кукисвумчорр.jpg"/>
          <p:cNvPicPr>
            <a:picLocks noChangeAspect="1" noChangeArrowheads="1"/>
          </p:cNvPicPr>
          <p:nvPr/>
        </p:nvPicPr>
        <p:blipFill>
          <a:blip r:embed="rId2" cstate="print"/>
          <a:srcRect l="1514" t="-369" r="1514" b="3715"/>
          <a:stretch>
            <a:fillRect/>
          </a:stretch>
        </p:blipFill>
        <p:spPr bwMode="auto">
          <a:xfrm>
            <a:off x="323528" y="404664"/>
            <a:ext cx="8352928" cy="511256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39552" y="5661248"/>
            <a:ext cx="7992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Общий вид горы Кукисвумчорр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Первая теплица, 1937 г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0648"/>
            <a:ext cx="7437351" cy="532859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187624" y="5877272"/>
            <a:ext cx="648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Первая теплица Ботанического сада. 1937 г.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D:\ГОКУ ГАМО в г. КИРОВСКЕ\сканированные фото\ФОНД 179 ОП 12\ф. Р-179 оп. 12, д. 734 Бесконечная откатка на бремсберге на сфеновом руднике Юкспор. 1932 г..jpg"/>
          <p:cNvPicPr>
            <a:picLocks noChangeAspect="1" noChangeArrowheads="1"/>
          </p:cNvPicPr>
          <p:nvPr/>
        </p:nvPicPr>
        <p:blipFill>
          <a:blip r:embed="rId3" cstate="print"/>
          <a:srcRect l="4952" t="1862" r="4952" b="3238"/>
          <a:stretch>
            <a:fillRect/>
          </a:stretch>
        </p:blipFill>
        <p:spPr bwMode="auto">
          <a:xfrm>
            <a:off x="2411760" y="-1"/>
            <a:ext cx="4464496" cy="5924043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043608" y="6021288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Откатка на бремсберге на </a:t>
            </a:r>
            <a:r>
              <a:rPr lang="ru-RU" dirty="0" err="1" smtClean="0"/>
              <a:t>сфеновом</a:t>
            </a:r>
            <a:r>
              <a:rPr lang="ru-RU" dirty="0" smtClean="0"/>
              <a:t> руднике </a:t>
            </a:r>
            <a:r>
              <a:rPr lang="ru-RU" dirty="0" err="1" smtClean="0"/>
              <a:t>Юкспор</a:t>
            </a:r>
            <a:r>
              <a:rPr lang="ru-RU" dirty="0" smtClean="0"/>
              <a:t>. 1930-е  гг.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D:\ГОКУ ГАМО в г. КИРОВСКЕ\сканированные фото\ФОНД 179 ОП 12\ф. Р-179 оп. 12, д. 391 Ловчорритовый рудник. 1936 г..jpg"/>
          <p:cNvPicPr>
            <a:picLocks noChangeAspect="1" noChangeArrowheads="1"/>
          </p:cNvPicPr>
          <p:nvPr/>
        </p:nvPicPr>
        <p:blipFill>
          <a:blip r:embed="rId2" cstate="print"/>
          <a:srcRect r="1218"/>
          <a:stretch>
            <a:fillRect/>
          </a:stretch>
        </p:blipFill>
        <p:spPr bwMode="auto">
          <a:xfrm>
            <a:off x="0" y="1904802"/>
            <a:ext cx="9144000" cy="210026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23528" y="4581128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Ловчорритовый</a:t>
            </a:r>
            <a:r>
              <a:rPr lang="ru-RU" dirty="0" smtClean="0"/>
              <a:t> рудник. 1936 г.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D:\ГОКУ ГАМО в г. КИРОВСКЕ\сканированные фото\ФОНД 179 ОП 12\ф. Р-179 оп. 12, д. 94 Начало горных работ на Юкспорском месторождении ловчоррита 1933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t="2525"/>
          <a:stretch>
            <a:fillRect/>
          </a:stretch>
        </p:blipFill>
        <p:spPr bwMode="auto">
          <a:xfrm>
            <a:off x="5364088" y="836712"/>
            <a:ext cx="3682179" cy="511960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932040" y="6023029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Горные работы на </a:t>
            </a:r>
            <a:r>
              <a:rPr lang="ru-RU" dirty="0" err="1" smtClean="0"/>
              <a:t>Юкспорском</a:t>
            </a:r>
            <a:r>
              <a:rPr lang="ru-RU" dirty="0" smtClean="0"/>
              <a:t> месторождении </a:t>
            </a:r>
            <a:r>
              <a:rPr lang="ru-RU" dirty="0" err="1" smtClean="0"/>
              <a:t>ловчоррита</a:t>
            </a:r>
            <a:r>
              <a:rPr lang="ru-RU" dirty="0" smtClean="0"/>
              <a:t>. 1930-е гг. </a:t>
            </a:r>
            <a:endParaRPr lang="ru-RU" dirty="0"/>
          </a:p>
        </p:txBody>
      </p:sp>
      <p:pic>
        <p:nvPicPr>
          <p:cNvPr id="30723" name="Picture 3" descr="D:\ГОКУ ГАМО в г. КИРОВСКЕ\сканированные фото\ф 428 Личный фонд ЛБ Антонова-Антмана\Ф. Р-428, Оп. 1, д. 27 Ловчорритовое месторождение, р. Гакмана, 1933 г.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016" y="103814"/>
            <a:ext cx="5148064" cy="346920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3573016"/>
            <a:ext cx="4644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Ловчорритовое</a:t>
            </a:r>
            <a:r>
              <a:rPr lang="ru-RU" dirty="0" smtClean="0"/>
              <a:t> месторождение в долине  </a:t>
            </a:r>
            <a:r>
              <a:rPr lang="ru-RU" dirty="0" err="1" smtClean="0"/>
              <a:t>Гакмана</a:t>
            </a:r>
            <a:r>
              <a:rPr lang="ru-RU" dirty="0" smtClean="0"/>
              <a:t>. 1930-е гг. 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4" descr="D:\ГОКУ ГАМО в г. КИРОВСКЕ\сканированные фото\ФОНД 179 ОП 12\ф. Р-179 оп. 12, д. 511 Открытая эстрада в парке культуры и отдыха в г. Кировске. 1938 г.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l="1517" t="89" r="4181" b="6078"/>
          <a:stretch>
            <a:fillRect/>
          </a:stretch>
        </p:blipFill>
        <p:spPr bwMode="auto">
          <a:xfrm>
            <a:off x="0" y="0"/>
            <a:ext cx="5040560" cy="3384376"/>
          </a:xfrm>
          <a:prstGeom prst="rect">
            <a:avLst/>
          </a:prstGeom>
          <a:noFill/>
        </p:spPr>
      </p:pic>
      <p:pic>
        <p:nvPicPr>
          <p:cNvPr id="32771" name="Picture 3" descr="D:\ГОКУ ГАМО в г. КИРОВСКЕ\сканированные фото\ФОНД 179 ОП 12\ф. Р-179 оп. 12, д. 586 Парк в г. Кировске. 1938 - 1939 гг.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2511389"/>
            <a:ext cx="5040560" cy="365391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55576" y="6372036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Открытая эстрада в парке культуры и отдыха в г. Кировске. 1937 г.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D:\ГОКУ ГАМО в г. КИРОВСКЕ\сканированные фото\ФОНД 179 ОП 12\ф. Р-179 оп. 12, д. 443 Укатка щебеночного покрытия на ул. Хибиногорской. 1936 г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004048" cy="339079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3502749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Укатка щебеночного покрытия на ул. </a:t>
            </a:r>
            <a:r>
              <a:rPr lang="ru-RU" dirty="0" err="1" smtClean="0"/>
              <a:t>Хибиногорской</a:t>
            </a:r>
            <a:r>
              <a:rPr lang="ru-RU" dirty="0" smtClean="0"/>
              <a:t>. 1936 -1937 гг.</a:t>
            </a:r>
            <a:endParaRPr lang="ru-RU" dirty="0"/>
          </a:p>
        </p:txBody>
      </p:sp>
      <p:pic>
        <p:nvPicPr>
          <p:cNvPr id="34819" name="Picture 3" descr="D:\ГОКУ ГАМО в г. КИРОВСКЕ\сканированные фото\ФОНД 179 ОП 12\ф. Р-179 оп. 12, д. 578 Панорама строительства дома № 26 по ул. Хибиногорской. 1936 г.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 l="825" t="11484" r="1787" b="2118"/>
          <a:stretch>
            <a:fillRect/>
          </a:stretch>
        </p:blipFill>
        <p:spPr bwMode="auto">
          <a:xfrm>
            <a:off x="4463480" y="2708920"/>
            <a:ext cx="4680520" cy="349857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35488" y="6211669"/>
            <a:ext cx="4608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Панорама строительства жилых домов на </a:t>
            </a:r>
          </a:p>
          <a:p>
            <a:pPr algn="ctr"/>
            <a:r>
              <a:rPr lang="ru-RU" dirty="0" smtClean="0"/>
              <a:t>улице </a:t>
            </a:r>
            <a:r>
              <a:rPr lang="ru-RU" dirty="0" err="1" smtClean="0"/>
              <a:t>Хибиногорской</a:t>
            </a:r>
            <a:r>
              <a:rPr lang="ru-RU" dirty="0" smtClean="0"/>
              <a:t>. 1936-1937 гг.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 r="29060" b="6327"/>
          <a:stretch>
            <a:fillRect/>
          </a:stretch>
        </p:blipFill>
        <p:spPr bwMode="auto">
          <a:xfrm>
            <a:off x="323528" y="260648"/>
            <a:ext cx="5976664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95536" y="6021288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Первая средняя школа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D:\ГОКУ ГАМО в г. КИРОВСКЕ\сканированные фото\ФОНД 179 ОП 12\ф. Р-179 оп. 12, д. 528 Детский сад № 2. Малыши на площадке детсада. 1938 г..jpg"/>
          <p:cNvPicPr>
            <a:picLocks noChangeAspect="1" noChangeArrowheads="1"/>
          </p:cNvPicPr>
          <p:nvPr/>
        </p:nvPicPr>
        <p:blipFill>
          <a:blip r:embed="rId2" cstate="print"/>
          <a:srcRect l="2661" t="749" r="4813" b="3151"/>
          <a:stretch>
            <a:fillRect/>
          </a:stretch>
        </p:blipFill>
        <p:spPr bwMode="auto">
          <a:xfrm>
            <a:off x="5940152" y="404664"/>
            <a:ext cx="3096344" cy="576064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940152" y="6167045"/>
            <a:ext cx="3203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Детский сад № 2. Малыши на площадке детсада. 1938 г.</a:t>
            </a:r>
            <a:endParaRPr lang="ru-RU" dirty="0"/>
          </a:p>
        </p:txBody>
      </p:sp>
      <p:pic>
        <p:nvPicPr>
          <p:cNvPr id="35843" name="Picture 3" descr="D:\ГОКУ ГАМО в г. КИРОВСКЕ\сканированные фото\ФОНД 179 ОП 12\ф. Р-179 оп. 12, д. 527 Детские ясли в Хибиногорске. 1932 г..jpg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 l="244" t="2325" r="2558" b="4028"/>
          <a:stretch>
            <a:fillRect/>
          </a:stretch>
        </p:blipFill>
        <p:spPr bwMode="auto">
          <a:xfrm>
            <a:off x="107504" y="116632"/>
            <a:ext cx="6048672" cy="396044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4221088"/>
            <a:ext cx="5580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Детские ясли в </a:t>
            </a:r>
            <a:r>
              <a:rPr lang="ru-RU" dirty="0" err="1" smtClean="0"/>
              <a:t>Хибиногорске</a:t>
            </a:r>
            <a:r>
              <a:rPr lang="ru-RU" dirty="0" smtClean="0"/>
              <a:t>. 1932 г.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D:\ГОКУ ГАМО в г. КИРОВСКЕ\сканированные фото\ФОНД 179 ОП 12\ф. Р-179 оп. 12, д. 839 Центральная часть поселка совхоза Имандра. Массовые гуляния в совхозе. 1937 г..jpg"/>
          <p:cNvPicPr>
            <a:picLocks noChangeAspect="1" noChangeArrowheads="1"/>
          </p:cNvPicPr>
          <p:nvPr/>
        </p:nvPicPr>
        <p:blipFill>
          <a:blip r:embed="rId2" cstate="print">
            <a:lum bright="20000" contrast="10000"/>
          </a:blip>
          <a:srcRect r="625" b="3483"/>
          <a:stretch>
            <a:fillRect/>
          </a:stretch>
        </p:blipFill>
        <p:spPr bwMode="auto">
          <a:xfrm>
            <a:off x="196850" y="116632"/>
            <a:ext cx="8695630" cy="552973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11560" y="5805264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Центральная часть поселка совхоза «Индустрия». </a:t>
            </a:r>
          </a:p>
          <a:p>
            <a:pPr algn="ctr"/>
            <a:r>
              <a:rPr lang="ru-RU" dirty="0" smtClean="0"/>
              <a:t>Массовые гуляния в совхозе. 1937 г.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3" descr="D:\ГОКУ ГАМО в г. КИРОВСКЕ\сканированные фото\ФОНД 179 ОП 12\ф. Р-179 оп. 12, д. 802 Совхоз Индустрия, гл. агроном т. Лозис за осмотром урожая картофеля.jpg"/>
          <p:cNvPicPr>
            <a:picLocks noChangeAspect="1" noChangeArrowheads="1"/>
          </p:cNvPicPr>
          <p:nvPr/>
        </p:nvPicPr>
        <p:blipFill>
          <a:blip r:embed="rId2" cstate="print"/>
          <a:srcRect l="5007" t="2374" r="5007" b="4593"/>
          <a:stretch>
            <a:fillRect/>
          </a:stretch>
        </p:blipFill>
        <p:spPr bwMode="auto">
          <a:xfrm>
            <a:off x="5004048" y="188640"/>
            <a:ext cx="3888432" cy="2952328"/>
          </a:xfrm>
          <a:prstGeom prst="rect">
            <a:avLst/>
          </a:prstGeom>
          <a:noFill/>
        </p:spPr>
      </p:pic>
      <p:pic>
        <p:nvPicPr>
          <p:cNvPr id="36868" name="Picture 4" descr="D:\ГОКУ ГАМО в г. КИРОВСКЕ\сканированные фото\ФОНД 179 ОП 12\ф. Р-179 оп. 12, д. 822 Свинарник на центральной ферме. 1938 г..jpg"/>
          <p:cNvPicPr>
            <a:picLocks noChangeAspect="1" noChangeArrowheads="1"/>
          </p:cNvPicPr>
          <p:nvPr/>
        </p:nvPicPr>
        <p:blipFill>
          <a:blip r:embed="rId3" cstate="print">
            <a:lum bright="20000" contrast="20000"/>
          </a:blip>
          <a:srcRect/>
          <a:stretch>
            <a:fillRect/>
          </a:stretch>
        </p:blipFill>
        <p:spPr bwMode="auto">
          <a:xfrm>
            <a:off x="144016" y="1556792"/>
            <a:ext cx="4644008" cy="346817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59632" y="5661248"/>
            <a:ext cx="7056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совхозе «Индустрия». 1930-1940-е гг.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90639"/>
            <a:ext cx="4929039" cy="6767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 l="9380" t="10641" r="660" b="75931"/>
          <a:stretch>
            <a:fillRect/>
          </a:stretch>
        </p:blipFill>
        <p:spPr bwMode="auto">
          <a:xfrm>
            <a:off x="827584" y="1268760"/>
            <a:ext cx="7596524" cy="1556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15961" t="23004" b="67420"/>
          <a:stretch>
            <a:fillRect/>
          </a:stretch>
        </p:blipFill>
        <p:spPr bwMode="auto">
          <a:xfrm>
            <a:off x="406406" y="3212976"/>
            <a:ext cx="8737594" cy="136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 l="14532" t="31241" b="59182"/>
          <a:stretch>
            <a:fillRect/>
          </a:stretch>
        </p:blipFill>
        <p:spPr bwMode="auto">
          <a:xfrm>
            <a:off x="70907" y="4941168"/>
            <a:ext cx="8893581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155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1155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1155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1155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155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1155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1155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1155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187624" y="5715000"/>
            <a:ext cx="7606600" cy="11430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2"/>
              </a:rPr>
              <a:t>http://www.archive-kirovsk.ru/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Рисунок 4" descr="Сайт архива.jpg"/>
          <p:cNvPicPr>
            <a:picLocks noChangeAspect="1"/>
          </p:cNvPicPr>
          <p:nvPr/>
        </p:nvPicPr>
        <p:blipFill>
          <a:blip r:embed="rId3" cstate="print"/>
          <a:srcRect r="2923" b="19961"/>
          <a:stretch>
            <a:fillRect/>
          </a:stretch>
        </p:blipFill>
        <p:spPr>
          <a:xfrm>
            <a:off x="539552" y="312733"/>
            <a:ext cx="8352928" cy="54205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434</Words>
  <Application>Microsoft Office PowerPoint</Application>
  <PresentationFormat>Экран (4:3)</PresentationFormat>
  <Paragraphs>198</Paragraphs>
  <Slides>26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Слайд 1</vt:lpstr>
      <vt:lpstr>Северная экскурсия международного геологического конгресса  в Хибинах в 1937 году по архивным документам ГОКУ ГАМО в г. Кировске 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http://www.archive-kirovsk.ru/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tipodgorbunskaya</dc:creator>
  <cp:lastModifiedBy>tvpivovarova</cp:lastModifiedBy>
  <cp:revision>25</cp:revision>
  <dcterms:created xsi:type="dcterms:W3CDTF">2016-04-28T06:56:44Z</dcterms:created>
  <dcterms:modified xsi:type="dcterms:W3CDTF">2016-04-29T14:56:34Z</dcterms:modified>
</cp:coreProperties>
</file>